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B5C2-38BA-4044-BBE3-3D6C9133D9F9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62D9-CC68-4A72-9F59-0238FFEEC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9;&#1087;&#1088;&#1072;&#1078;&#1085;&#1077;&#1085;&#1080;&#1103;%20&#1085;&#1072;%20&#1088;&#1072;&#1079;&#1074;&#1080;&#1090;&#1080;&#1077;%20&#1095;&#1091;&#1074;&#1089;&#1090;&#1074;&#1072;%20&#1088;&#1080;&#1090;&#1084;&#1072;.%20&#1044;&#1077;&#1090;&#1080;%204%20&#1075;&#1086;&#1076;&#1072;%20(&#1063;&#1072;&#1089;&#1090;&#1100;%201).avi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60;&#1088;&#1091;&#1082;&#1090;&#1099;.%20%20&#1056;&#1080;&#1090;&#1084;&#1080;&#1095;&#1077;&#1089;&#1082;&#1080;&#1077;%20&#1091;&#1087;&#1088;&#1072;&#1078;&#1085;&#1077;&#1085;&#1080;&#1103;%20&#1076;&#1083;&#1103;%20&#1089;&#1072;&#1084;&#1099;&#1093;%20&#1084;&#1072;&#1083;&#1077;&#1085;&#1100;&#1082;&#1080;&#1093;.mp4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807249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МДОБУ «ДСКВ «Золотой ключик»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Семинар – практикум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Музыкально – ритмические игры в познавательно – речевом развитии дошкольников с ОВЗ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 и провели: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логопед Васина А. А.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Герасимова С. А.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 Султанова Г.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7148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Выберите  категории детей, для которых занятия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логоритмикой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будут полезны?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1571612"/>
            <a:ext cx="7643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заиканием или с наследственной предрасположенностью к нему; 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чересчур быстрой/ медленной или прерывистой речью; 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недостаточно развитой моторикой и координацией движений; 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дизартрией, задержками развития речи, нарушениями произношения отдельных звуков;  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часто болеющим и ослабленным;  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находящимся в периоде интенсивного формирования речи.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Примеры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логоритмических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игр: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1142984"/>
            <a:ext cx="764386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Развитие общей </a:t>
            </a:r>
            <a:r>
              <a:rPr lang="ru-RU" sz="2000" i="1" dirty="0" smtClean="0">
                <a:ea typeface="Times New Roman" pitchFamily="18" charset="0"/>
                <a:cs typeface="Times New Roman" pitchFamily="18" charset="0"/>
              </a:rPr>
              <a:t>моторики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игра «Прогулка»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 По узенькой дорожке (ходьба на месте)  Шагают наши ножки (высоко поднимая ноги)  По камешкам, по камешкам (переминаться с ноги на ногу в медленном темпе)  И в ямку... бух! (сесть на пол на последнем слове) 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000" i="1" dirty="0" smtClean="0">
                <a:ea typeface="Times New Roman" pitchFamily="18" charset="0"/>
                <a:cs typeface="Times New Roman" pitchFamily="18" charset="0"/>
              </a:rPr>
              <a:t>азвитие чувства темпа и ритма - </a:t>
            </a: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«Большие и маленькие капельки»</a:t>
            </a: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 Как стучат большие капли?  Правильно, они стучат медленно – кап, кап, кап, кап...  А маленькие капельки как?  Конечно, быстро! </a:t>
            </a:r>
            <a:r>
              <a:rPr kumimoji="0" lang="ru-RU" sz="20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Кап-кап-кап-кап-кап-кап</a:t>
            </a: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… . 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r>
              <a:rPr lang="ru-RU" sz="2000" b="1" i="1" dirty="0" smtClean="0"/>
              <a:t>Игра «Прогулка и дождик»</a:t>
            </a:r>
          </a:p>
          <a:p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Игра «Разведчики» 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  Взрослый отхлопывает несложный ритм и предлагает ребенку повторить. Когда задание станет получаться без ошибок, ритм уже не отхлопывается, а играется на музыкальном инструменте. Бубен, барабан, ксилофон – подходит все, что может издавать ритмичные удары. Высший пилотаж: взрослый отхлопывает ритм руками, а ребенок повторяет его на инструменте</a:t>
            </a:r>
            <a:endParaRPr lang="ru-RU" sz="2000" dirty="0" smtClean="0"/>
          </a:p>
          <a:p>
            <a:r>
              <a:rPr lang="ru-RU" sz="2000" dirty="0" smtClean="0"/>
              <a:t> 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Видео</a:t>
            </a:r>
            <a:r>
              <a:rPr lang="ru-RU" dirty="0" smtClean="0"/>
              <a:t> «Развитие чувства ритма»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857232"/>
            <a:ext cx="742955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 i="1" dirty="0" smtClean="0">
              <a:ea typeface="Times New Roman" pitchFamily="18" charset="0"/>
              <a:cs typeface="Arial" pitchFamily="34" charset="0"/>
            </a:endParaRPr>
          </a:p>
          <a:p>
            <a:r>
              <a:rPr lang="ru-RU" sz="2200" i="1" dirty="0" smtClean="0">
                <a:ea typeface="Times New Roman" pitchFamily="18" charset="0"/>
                <a:cs typeface="Arial" pitchFamily="34" charset="0"/>
              </a:rPr>
              <a:t>3. Развитие слухового внимания - </a:t>
            </a:r>
            <a:r>
              <a:rPr lang="ru-RU" sz="2200" b="1" i="1" dirty="0" smtClean="0">
                <a:ea typeface="Times New Roman" pitchFamily="18" charset="0"/>
                <a:cs typeface="Arial" pitchFamily="34" charset="0"/>
              </a:rPr>
              <a:t>игра «Оркестр»</a:t>
            </a:r>
            <a:r>
              <a:rPr lang="ru-RU" sz="2200" i="1" dirty="0" smtClean="0">
                <a:ea typeface="Times New Roman" pitchFamily="18" charset="0"/>
                <a:cs typeface="Arial" pitchFamily="34" charset="0"/>
              </a:rPr>
              <a:t> </a:t>
            </a:r>
          </a:p>
          <a:p>
            <a:r>
              <a:rPr lang="ru-RU" sz="2200" i="1" dirty="0" smtClean="0"/>
              <a:t>4. Развитие мелкой моторики - </a:t>
            </a:r>
            <a:r>
              <a:rPr lang="ru-RU" sz="2200" b="1" i="1" dirty="0" smtClean="0"/>
              <a:t>пальчиковая игра «Домик»</a:t>
            </a:r>
            <a:r>
              <a:rPr lang="ru-RU" sz="2200" i="1" dirty="0" smtClean="0"/>
              <a:t> </a:t>
            </a:r>
          </a:p>
          <a:p>
            <a:r>
              <a:rPr lang="ru-RU" sz="2200" i="1" dirty="0" smtClean="0"/>
              <a:t>5. Нормализация мышечного тонуса, расслабление – </a:t>
            </a:r>
            <a:r>
              <a:rPr lang="ru-RU" sz="2200" b="1" i="1" dirty="0" smtClean="0"/>
              <a:t>игра «Ветер» </a:t>
            </a:r>
          </a:p>
          <a:p>
            <a:r>
              <a:rPr lang="ru-RU" sz="2200" i="1" dirty="0" smtClean="0"/>
              <a:t>6. Развитие речевого дыхания - </a:t>
            </a:r>
            <a:r>
              <a:rPr lang="ru-RU" sz="2200" b="1" i="1" dirty="0" smtClean="0"/>
              <a:t>упражнение «Вьюга»</a:t>
            </a:r>
            <a:r>
              <a:rPr lang="ru-RU" sz="2200" i="1" dirty="0" smtClean="0"/>
              <a:t> </a:t>
            </a:r>
          </a:p>
          <a:p>
            <a:r>
              <a:rPr kumimoji="0" lang="ru-RU" sz="2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sz="2200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</a:t>
            </a:r>
            <a:r>
              <a:rPr lang="ru-RU" sz="2200" i="1" dirty="0" smtClean="0">
                <a:ea typeface="Calibri" pitchFamily="34" charset="0"/>
                <a:cs typeface="Times New Roman" pitchFamily="18" charset="0"/>
              </a:rPr>
              <a:t>крепление мышц органов артикуляции, развитие их подвижности - логопедическая </a:t>
            </a:r>
            <a:r>
              <a:rPr kumimoji="0" lang="ru-RU" sz="2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(артикуляционная) гимнастика, </a:t>
            </a:r>
            <a:r>
              <a:rPr kumimoji="0" lang="ru-RU" sz="22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вокально</a:t>
            </a:r>
            <a:r>
              <a:rPr kumimoji="0" lang="ru-RU" sz="2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артикуляционные упражнения</a:t>
            </a:r>
            <a:r>
              <a:rPr kumimoji="0" lang="ru-RU" sz="2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щенок «грустный» (</a:t>
            </a:r>
            <a:r>
              <a:rPr kumimoji="0" lang="ru-RU" sz="22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уууу</a:t>
            </a:r>
            <a:r>
              <a:rPr kumimoji="0" lang="ru-RU" sz="2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– веселый (</a:t>
            </a:r>
            <a:r>
              <a:rPr kumimoji="0" lang="ru-RU" sz="22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ыыыыы</a:t>
            </a:r>
            <a:r>
              <a:rPr kumimoji="0" lang="ru-RU" sz="2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улыбке). Можно петь так же как котенок (средней высотой голоса, мышонком (пение высоким голосом). (исполнение с педагогами)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младшем возрасте</a:t>
            </a: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пение звука УУУ – «самолет летит».</a:t>
            </a:r>
            <a:r>
              <a:rPr kumimoji="0" lang="ru-RU" sz="2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lang="ru-RU" sz="2200" dirty="0" smtClean="0"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71472" y="2714620"/>
            <a:ext cx="7572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0004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Примеры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логоритмических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игр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Коррекционная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ритмика</a:t>
            </a: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/>
              <a:t> </a:t>
            </a:r>
            <a:r>
              <a:rPr lang="ru-RU" sz="2400" dirty="0" smtClean="0"/>
              <a:t>- это специальное комплексное занятие, на котором средствами музыки и специальных двигательных и психологических упражнений происходит коррекция и развитие высших психических функций, улучшаются качественные характеристики движения, развиваются такие личностные качества, как </a:t>
            </a:r>
            <a:r>
              <a:rPr lang="ru-RU" sz="2400" dirty="0" err="1" smtClean="0"/>
              <a:t>саморегуляция</a:t>
            </a:r>
            <a:r>
              <a:rPr lang="ru-RU" sz="2400" dirty="0" smtClean="0"/>
              <a:t> и произвольность движений и поведения.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4572008"/>
            <a:ext cx="7572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2400" dirty="0" smtClean="0"/>
              <a:t>профилактика</a:t>
            </a:r>
            <a:r>
              <a:rPr lang="ru-RU" sz="2400" dirty="0" smtClean="0"/>
              <a:t>, лечение и коррекция имеющихся отклонений в развитии ребенка средствами движений, музыки и слова.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8579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Задачи коррекционной ритмики: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1500174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 Развитие  и коррекция основных видов движений, музыкально – ритмических движений. Здесь все, что касается движения, музыки, движения с пением, творчество.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Развитие и коррекция психических функций, компонентов деятельности. Это – развитие внимания, памяти, быстроты и точности реакции, умение через слово управлять движением.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Развитие способности ориентироваться в пространстве.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643050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64291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Упражнение «Цветные карточки»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643050"/>
            <a:ext cx="62151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Результаты:</a:t>
            </a:r>
          </a:p>
          <a:p>
            <a:r>
              <a:rPr lang="ru-RU" sz="2000" b="1" dirty="0" smtClean="0"/>
              <a:t>К-С-З</a:t>
            </a:r>
            <a:r>
              <a:rPr lang="ru-RU" sz="2000" dirty="0" smtClean="0"/>
              <a:t> - ваше эмоциональное состояние сейчас от переживания, возмущения до состояния гнева;</a:t>
            </a:r>
          </a:p>
          <a:p>
            <a:r>
              <a:rPr lang="ru-RU" sz="2000" b="1" dirty="0" smtClean="0"/>
              <a:t>К-З-С -</a:t>
            </a:r>
            <a:r>
              <a:rPr lang="ru-RU" sz="2000" dirty="0" smtClean="0"/>
              <a:t> эмоциональное состояние удовлетворения до восторга и ликования. Доминируют положительные эмоции.</a:t>
            </a:r>
          </a:p>
          <a:p>
            <a:r>
              <a:rPr lang="ru-RU" sz="2000" b="1" dirty="0" smtClean="0"/>
              <a:t>З-К-С </a:t>
            </a:r>
            <a:r>
              <a:rPr lang="ru-RU" sz="2000" dirty="0" smtClean="0"/>
              <a:t>– ваше эмоционально состояние – спокойное, устойчивое, самое оптимальное для реализации различных видов деятельности, где не требуется напряжения;</a:t>
            </a:r>
          </a:p>
          <a:p>
            <a:r>
              <a:rPr lang="ru-RU" sz="2000" b="1" dirty="0" smtClean="0"/>
              <a:t>З-С-К</a:t>
            </a:r>
            <a:r>
              <a:rPr lang="ru-RU" sz="2000" dirty="0" smtClean="0"/>
              <a:t> – Повышенное внимание, активность;</a:t>
            </a:r>
          </a:p>
          <a:p>
            <a:r>
              <a:rPr lang="ru-RU" sz="2000" b="1" dirty="0" smtClean="0"/>
              <a:t>С-З-К</a:t>
            </a:r>
            <a:r>
              <a:rPr lang="ru-RU" sz="2000" dirty="0" smtClean="0"/>
              <a:t> – Состояние грусти, подавленности, доминируют отрицательные эмоции.</a:t>
            </a:r>
          </a:p>
          <a:p>
            <a:r>
              <a:rPr lang="ru-RU" sz="2000" b="1" dirty="0" smtClean="0"/>
              <a:t>С-К-З</a:t>
            </a:r>
            <a:r>
              <a:rPr lang="ru-RU" sz="2000" dirty="0" smtClean="0"/>
              <a:t> – состояние дискомфорта, растерянности.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Какие игры (направления работы) необходимо использовать в системе коррекционной работы с детьми?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2500306"/>
            <a:ext cx="76438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развитие пассивного и активного словаря,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 -  ритмические игры,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предметные игры,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по картинкам,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развитие подражания,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развитие неречевого и речевого слуха,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развитие дыхания,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развитие мелкой моторики и артикуляционной моторики.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Музыкально-ритмическая деятельность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- </a:t>
            </a:r>
            <a:r>
              <a:rPr lang="ru-RU" dirty="0" smtClean="0"/>
              <a:t>это вид музыкальной деятельности, основой которого является взаимодействие музыки и ритмического движения.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Компоненты музыкальной деятельности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3614734" cy="364333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</a:t>
            </a:r>
            <a:r>
              <a:rPr lang="ru-RU" sz="5800" dirty="0" smtClean="0"/>
              <a:t>Музыкально – ритмические навыки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умение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передавать движениями средства музыкальной выразительности: ритм, темп, динамику, форму, характер музыкального произведения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2714620"/>
            <a:ext cx="3714776" cy="348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Навыки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выразительных движений</a:t>
            </a:r>
          </a:p>
          <a:p>
            <a:pPr marL="342900" indent="-342900" algn="ctr">
              <a:spcBef>
                <a:spcPct val="20000"/>
              </a:spcBef>
            </a:pPr>
            <a:endParaRPr lang="ru-RU" dirty="0" smtClean="0"/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/>
              <a:t> </a:t>
            </a:r>
            <a:r>
              <a:rPr lang="ru-RU" dirty="0" smtClean="0"/>
              <a:t>     основных</a:t>
            </a:r>
            <a:r>
              <a:rPr lang="ru-RU" dirty="0" smtClean="0"/>
              <a:t>, гимнастических с предметами и без них, сюжетно-образных, танцевальных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527306" y="1928802"/>
            <a:ext cx="1116000" cy="642942"/>
          </a:xfrm>
          <a:prstGeom prst="straightConnector1">
            <a:avLst/>
          </a:prstGeom>
          <a:ln w="444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43570" y="2000240"/>
            <a:ext cx="812826" cy="714380"/>
          </a:xfrm>
          <a:prstGeom prst="straightConnector1">
            <a:avLst/>
          </a:prstGeom>
          <a:ln w="444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9105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5"/>
            <a:ext cx="91249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0001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Видео «Фрукты»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8579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Что такое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логоритмика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071678"/>
            <a:ext cx="76438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– это система музыкально – двигательных, </a:t>
            </a:r>
            <a:r>
              <a:rPr lang="ru-RU" sz="2800" i="1" dirty="0" err="1" smtClean="0"/>
              <a:t>речедвигательных</a:t>
            </a:r>
            <a:r>
              <a:rPr lang="ru-RU" sz="2800" i="1" dirty="0" smtClean="0"/>
              <a:t> и музыкально – речевых игр и упражнений, осуществляемых в целях логопедической коррекции, двигательной активности.</a:t>
            </a:r>
            <a:r>
              <a:rPr lang="ru-RU" sz="2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85723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Значение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логоритмики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643050"/>
            <a:ext cx="7000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 развитие общей и мелкой моторики, координации движений,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развитие речевого дыхания,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развитие речевой активности детей,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нормализация мышечного тонуса,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тренировка памяти, внимания и восприятия (особенно слухового)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формирование двигательных навыков,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нормализация </a:t>
            </a:r>
            <a:r>
              <a:rPr lang="ru-RU" sz="2800" dirty="0" err="1" smtClean="0"/>
              <a:t>психоэмоционального</a:t>
            </a:r>
            <a:r>
              <a:rPr lang="ru-RU" sz="2800" dirty="0" smtClean="0"/>
              <a:t> состояния детей.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Муз ритм игры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 ритм игры</Template>
  <TotalTime>250</TotalTime>
  <Words>534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Муз ритм игры</vt:lpstr>
      <vt:lpstr>Слайд 1</vt:lpstr>
      <vt:lpstr>Слайд 2</vt:lpstr>
      <vt:lpstr>Слайд 3</vt:lpstr>
      <vt:lpstr>Музыкально-ритмическая деятельность </vt:lpstr>
      <vt:lpstr>Компоненты музыкальной деятельности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alena</cp:lastModifiedBy>
  <cp:revision>31</cp:revision>
  <dcterms:created xsi:type="dcterms:W3CDTF">2017-03-15T07:24:54Z</dcterms:created>
  <dcterms:modified xsi:type="dcterms:W3CDTF">2017-03-21T10:42:38Z</dcterms:modified>
</cp:coreProperties>
</file>