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2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1618-DFE3-485E-9E9C-72245D1892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25FF-2217-43F0-A0F4-8FAF4804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45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1618-DFE3-485E-9E9C-72245D1892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25FF-2217-43F0-A0F4-8FAF4804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42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1618-DFE3-485E-9E9C-72245D1892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25FF-2217-43F0-A0F4-8FAF4804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3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1618-DFE3-485E-9E9C-72245D1892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25FF-2217-43F0-A0F4-8FAF4804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1618-DFE3-485E-9E9C-72245D1892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25FF-2217-43F0-A0F4-8FAF4804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75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1618-DFE3-485E-9E9C-72245D1892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25FF-2217-43F0-A0F4-8FAF4804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28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1618-DFE3-485E-9E9C-72245D1892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25FF-2217-43F0-A0F4-8FAF4804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93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1618-DFE3-485E-9E9C-72245D1892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25FF-2217-43F0-A0F4-8FAF4804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06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1618-DFE3-485E-9E9C-72245D1892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25FF-2217-43F0-A0F4-8FAF4804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02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1618-DFE3-485E-9E9C-72245D1892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25FF-2217-43F0-A0F4-8FAF4804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2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1618-DFE3-485E-9E9C-72245D1892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25FF-2217-43F0-A0F4-8FAF4804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7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51618-DFE3-485E-9E9C-72245D1892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A25FF-2217-43F0-A0F4-8FAF4804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7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60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658707/e7274a1a-62d7-49c4-bd08-d323eb1fb40b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73" y="3285372"/>
            <a:ext cx="2016224" cy="286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2" b="9163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496" y="3767419"/>
            <a:ext cx="2452711" cy="3181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08920"/>
            <a:ext cx="1215710" cy="1432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47" b="974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82062"/>
            <a:ext cx="1584176" cy="1654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82873"/>
            <a:ext cx="3237887" cy="22260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33" y="5167853"/>
            <a:ext cx="1573474" cy="10557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7" b="90000" l="9485" r="997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4299" y="3425099"/>
            <a:ext cx="3070760" cy="39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4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" b="98400" l="2671" r="97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5116219" cy="6641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94" b="84167" l="17188" r="80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25144"/>
            <a:ext cx="3168352" cy="17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1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17" l="2933" r="89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3928495" cy="4481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5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27216"/>
            <a:ext cx="984120" cy="11325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5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987" y="3859735"/>
            <a:ext cx="1348121" cy="155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7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2" b="99839" l="28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3768" y="692696"/>
            <a:ext cx="2980808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7"/>
          <a:stretch/>
        </p:blipFill>
        <p:spPr>
          <a:xfrm>
            <a:off x="2627784" y="188640"/>
            <a:ext cx="3816424" cy="6464645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8099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8" b="99342" l="9916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624"/>
            <a:ext cx="4536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8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69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Windows User</cp:lastModifiedBy>
  <cp:revision>15</cp:revision>
  <dcterms:created xsi:type="dcterms:W3CDTF">2020-01-21T12:36:15Z</dcterms:created>
  <dcterms:modified xsi:type="dcterms:W3CDTF">2020-01-22T18:13:44Z</dcterms:modified>
</cp:coreProperties>
</file>