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B2B266-DBA5-4B08-910A-542C5B39C07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9AFA55-02CE-4775-8DB5-86509F00A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14282" y="357166"/>
            <a:ext cx="8715436" cy="6000792"/>
          </a:xfrm>
          <a:prstGeom prst="rect">
            <a:avLst/>
          </a:prstGeom>
          <a:ln>
            <a:noFill/>
          </a:ln>
          <a:effectLst>
            <a:outerShdw blurRad="292100" dist="139700" dir="2700000" sx="103000" sy="103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61925" y="717273"/>
            <a:ext cx="8820150" cy="5423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лья\Desktop\prodazha-kovrov-na-yarmarke-vernisazh-erevan-0005054368-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929718" cy="5505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Илья\Desktop\prodazha-kovrov-na-yarmarke-vernisazh-erevan-0005054368-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929718" cy="5505060"/>
          </a:xfrm>
          <a:prstGeom prst="rect">
            <a:avLst/>
          </a:prstGeom>
          <a:noFill/>
        </p:spPr>
      </p:pic>
      <p:pic>
        <p:nvPicPr>
          <p:cNvPr id="5" name="Picture 3" descr="C:\Users\Илья\Desktop\7529724a68efa5cc62249cc372daa4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285992"/>
            <a:ext cx="2947496" cy="3913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лья\Desktop\prodazha-kovrov-na-yarmarke-vernisazh-erevan-0005054368-preview.jpg"/>
          <p:cNvPicPr>
            <a:picLocks noChangeAspect="1" noChangeArrowheads="1"/>
          </p:cNvPicPr>
          <p:nvPr/>
        </p:nvPicPr>
        <p:blipFill>
          <a:blip r:embed="rId2"/>
          <a:srcRect r="1340"/>
          <a:stretch>
            <a:fillRect/>
          </a:stretch>
        </p:blipFill>
        <p:spPr bwMode="auto">
          <a:xfrm>
            <a:off x="142844" y="625078"/>
            <a:ext cx="8858311" cy="5535209"/>
          </a:xfrm>
          <a:prstGeom prst="rect">
            <a:avLst/>
          </a:prstGeom>
          <a:noFill/>
        </p:spPr>
      </p:pic>
      <p:pic>
        <p:nvPicPr>
          <p:cNvPr id="2051" name="Picture 3" descr="C:\Users\Илья\Desktop\krona-mozaika-derevyannaya-quot-kurochka-ryaba-quo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214554"/>
            <a:ext cx="2249482" cy="3943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14282" y="357166"/>
            <a:ext cx="8715436" cy="6081735"/>
          </a:xfrm>
          <a:prstGeom prst="rect">
            <a:avLst/>
          </a:prstGeom>
          <a:ln>
            <a:noFill/>
          </a:ln>
          <a:effectLst>
            <a:outerShdw blurRad="292100" dist="139700" dir="2700000" sx="102000" sy="102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Илья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715304" cy="2789379"/>
          </a:xfrm>
          <a:prstGeom prst="rect">
            <a:avLst/>
          </a:prstGeom>
          <a:noFill/>
        </p:spPr>
      </p:pic>
      <p:pic>
        <p:nvPicPr>
          <p:cNvPr id="5" name="Picture 3" descr="C:\Users\Илья\Desktop\6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571744"/>
            <a:ext cx="6184161" cy="4119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Илья</cp:lastModifiedBy>
  <cp:revision>7</cp:revision>
  <dcterms:created xsi:type="dcterms:W3CDTF">2015-11-21T18:57:50Z</dcterms:created>
  <dcterms:modified xsi:type="dcterms:W3CDTF">2015-11-21T20:04:39Z</dcterms:modified>
</cp:coreProperties>
</file>