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1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63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788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030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33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539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261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048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825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582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543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20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87B80-4260-4595-AC84-C8F410A7251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9BDE-4D2B-4340-9768-D4D1271B8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16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.wav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9163" y="2591038"/>
            <a:ext cx="763284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Этот жадный предмет все предметы хватает. Для него нормы нет, прилипанием страдает.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38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0526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ripple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3645024"/>
            <a:ext cx="3933474" cy="303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425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ripple/>
        <p:sndAc>
          <p:stSnd>
            <p:snd r:embed="rId5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0526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ripple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15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Ната</cp:lastModifiedBy>
  <cp:revision>12</cp:revision>
  <dcterms:created xsi:type="dcterms:W3CDTF">2014-04-09T09:05:55Z</dcterms:created>
  <dcterms:modified xsi:type="dcterms:W3CDTF">2015-03-25T12:34:21Z</dcterms:modified>
</cp:coreProperties>
</file>