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57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DFC9AC-75D2-4115-ACC2-E58EEADE39E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A74F09-FF61-4811-97CC-90B5E7413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5%20&#1103;&#1088;&#1084;&#1072;&#1088;&#1082;&#1072;%20&#1087;&#1077;&#1076;.%20&#1080;&#1076;&#1077;&#1081;%20&#1054;&#1075;&#1086;&#1088;&#1086;&#1076;&#1085;&#1086;&#1074;&#1072;%20&#1045;.%20&#1042;.%20&#1052;&#1044;&#1054;&#1041;&#1059;%20&#1044;&#1057;&#1050;&#1042;\HDV_0098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-318655"/>
            <a:ext cx="8062912" cy="66279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«Развитие психических процессов у старших дошкольников с задержкой психического развития в процессе опытно – экспериментальной деятельности»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445224"/>
            <a:ext cx="8062912" cy="1412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Учитель – дефектолог МДОБУ Детский сад компенсирующего вида  </a:t>
            </a:r>
            <a:r>
              <a:rPr lang="ru-RU" b="1" dirty="0" err="1" smtClean="0"/>
              <a:t>Огороднова</a:t>
            </a:r>
            <a:r>
              <a:rPr lang="ru-RU" b="1" dirty="0" smtClean="0"/>
              <a:t> Е. В.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92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Фрагмент занятия с детьми старшей группы с ЗПР на тему «Магнит и его  свойства».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HDV_009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7424148" cy="417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2580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Спасибо </a:t>
            </a:r>
            <a:br>
              <a:rPr lang="ru-RU" sz="8800" b="1" dirty="0" smtClean="0"/>
            </a:br>
            <a:r>
              <a:rPr lang="ru-RU" sz="8800" b="1" dirty="0" smtClean="0"/>
              <a:t>за </a:t>
            </a:r>
            <a:br>
              <a:rPr lang="ru-RU" sz="8800" b="1" dirty="0" smtClean="0"/>
            </a:br>
            <a:r>
              <a:rPr lang="ru-RU" sz="8800" b="1" dirty="0" smtClean="0"/>
              <a:t>внимание!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28950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3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Черты детского поведения:</a:t>
            </a:r>
            <a:br>
              <a:rPr lang="ru-RU" b="1" dirty="0" smtClean="0"/>
            </a:br>
            <a:r>
              <a:rPr lang="ru-RU" b="1" dirty="0" smtClean="0"/>
              <a:t>-  любознательность,</a:t>
            </a:r>
            <a:br>
              <a:rPr lang="ru-RU" b="1" dirty="0" smtClean="0"/>
            </a:br>
            <a:r>
              <a:rPr lang="ru-RU" b="1" dirty="0" smtClean="0"/>
              <a:t>-  жажда новых открытий и впечатлений, </a:t>
            </a:r>
            <a:br>
              <a:rPr lang="ru-RU" b="1" dirty="0" smtClean="0"/>
            </a:br>
            <a:r>
              <a:rPr lang="ru-RU" b="1" dirty="0" smtClean="0"/>
              <a:t>- стремление к экспериментированию</a:t>
            </a:r>
            <a:br>
              <a:rPr lang="ru-RU" b="1" dirty="0" smtClean="0"/>
            </a:br>
            <a:r>
              <a:rPr lang="ru-RU" b="1" dirty="0" smtClean="0"/>
              <a:t>-  поиску новых сведений об окружающем ребенка мире.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75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886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Познавательно-исследовательская деятельность – вид детской деятельности, сквозной механизм развития ребёнка</a:t>
            </a:r>
            <a:br>
              <a:rPr lang="ru-RU" b="1" dirty="0" smtClean="0"/>
            </a:br>
            <a:r>
              <a:rPr lang="ru-RU" b="1" dirty="0" smtClean="0"/>
              <a:t> (ФГОС ДО)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75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27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65762"/>
          </a:xfrm>
        </p:spPr>
        <p:txBody>
          <a:bodyPr/>
          <a:lstStyle/>
          <a:p>
            <a:pPr algn="ctr"/>
            <a:r>
              <a:rPr lang="ru-RU" b="1" dirty="0" smtClean="0"/>
              <a:t>Одним из основных видов познавательно – исследовательской деятельности дошкольника является экспериментирование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734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817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Китайская пословица: «Расскажи – и я забуду, покажи – и я запомню, дай попробовать – и я пойму».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75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+mn-lt"/>
              </a:rPr>
              <a:t>- </a:t>
            </a:r>
            <a:r>
              <a:rPr lang="ru-RU" sz="3600" b="1" dirty="0" smtClean="0">
                <a:latin typeface="+mn-lt"/>
              </a:rPr>
              <a:t>ФГОС ДО обозначил её как один из основных видов детской деятельности;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- способствует развитию психических процессов.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Содержимое 3" descr="internet marketing 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3096344" cy="3096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817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В процессе экспериментальной деятельности развивается мышление, восприятие, внимание, память, воображение, речь у ребенка.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21749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77768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В процессе работы над темой: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- создаю условия для организации детского экспериментирования (подбираю необходимые материалы, оборудование);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>- разрабатываю конспекты занятий по познавательно – исследовательской </a:t>
            </a:r>
            <a:r>
              <a:rPr lang="ru-RU" sz="3600" b="1" dirty="0" smtClean="0">
                <a:latin typeface="+mn-lt"/>
              </a:rPr>
              <a:t>деятельности</a:t>
            </a:r>
            <a:r>
              <a:rPr lang="ru-RU" sz="3600" b="1" dirty="0">
                <a:latin typeface="+mn-lt"/>
              </a:rPr>
              <a:t>;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77139"/>
            <a:ext cx="8391938" cy="5840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217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- оформляю картотеку опытов и экспериментов,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например, цикл опытов на тему «Магнит», </a:t>
            </a:r>
            <a:r>
              <a:rPr lang="ru-RU" b="1" dirty="0" smtClean="0">
                <a:latin typeface="+mn-lt"/>
              </a:rPr>
              <a:t>«Вода», «Песок» и пр.</a:t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775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71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«Развитие психических процессов у старших дошкольников с задержкой психического развития в процессе опытно – экспериментальной деятельности» </vt:lpstr>
      <vt:lpstr>Черты детского поведения: -  любознательность, -  жажда новых открытий и впечатлений,  - стремление к экспериментированию -  поиску новых сведений об окружающем ребенка мире.  </vt:lpstr>
      <vt:lpstr>Познавательно-исследовательская деятельность – вид детской деятельности, сквозной механизм развития ребёнка  (ФГОС ДО)</vt:lpstr>
      <vt:lpstr>Одним из основных видов познавательно – исследовательской деятельности дошкольника является экспериментирование</vt:lpstr>
      <vt:lpstr> Китайская пословица: «Расскажи – и я забуду, покажи – и я запомню, дай попробовать – и я пойму». </vt:lpstr>
      <vt:lpstr>    - ФГОС ДО обозначил её как один из основных видов детской деятельности; - способствует развитию психических процессов.</vt:lpstr>
      <vt:lpstr> В процессе экспериментальной деятельности развивается мышление, восприятие, внимание, память, воображение, речь у ребенка. </vt:lpstr>
      <vt:lpstr>В процессе работы над темой:  - создаю условия для организации детского экспериментирования (подбираю необходимые материалы, оборудование);  - разрабатываю конспекты занятий по познавательно – исследовательской деятельности;</vt:lpstr>
      <vt:lpstr>- оформляю картотеку опытов и экспериментов, например, цикл опытов на тему «Магнит», «Вода», «Песок» и пр. </vt:lpstr>
      <vt:lpstr> Фрагмент занятия с детьми старшей группы с ЗПР на тему «Магнит и его  свойства».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психических процессов у старших дошкольников с задержкой психического развития в процессе опытно – экспериментальной деятельности</dc:title>
  <dc:creator>Ната</dc:creator>
  <cp:lastModifiedBy>Ната</cp:lastModifiedBy>
  <cp:revision>18</cp:revision>
  <dcterms:created xsi:type="dcterms:W3CDTF">2015-03-23T06:58:42Z</dcterms:created>
  <dcterms:modified xsi:type="dcterms:W3CDTF">2015-03-26T06:14:20Z</dcterms:modified>
</cp:coreProperties>
</file>