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6" r:id="rId6"/>
    <p:sldId id="267" r:id="rId7"/>
    <p:sldId id="262" r:id="rId8"/>
    <p:sldId id="263" r:id="rId9"/>
    <p:sldId id="264" r:id="rId10"/>
    <p:sldId id="265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30208819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6607" y="0"/>
            <a:ext cx="9697213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0208819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6607" y="0"/>
            <a:ext cx="9697213" cy="6858000"/>
          </a:xfrm>
          <a:prstGeom prst="rect">
            <a:avLst/>
          </a:prstGeom>
        </p:spPr>
      </p:pic>
      <p:pic>
        <p:nvPicPr>
          <p:cNvPr id="1026" name="Picture 2" descr="C:\Users\Ната\Desktop\sunset_landscapes_nature_hd-wallpaper-2051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Ната\Desktop\(tapeciarnia.pl)169234_most_rzeka_drze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1815" y="0"/>
            <a:ext cx="9367631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46" y="561222"/>
            <a:ext cx="8726372" cy="540068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42852"/>
            <a:ext cx="6715148" cy="6715148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488" y="2357430"/>
            <a:ext cx="32861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Ложь, да в ней намёк,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Добрым молодцам урок!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9150078" cy="514353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30208819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6607" y="0"/>
            <a:ext cx="9697213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30208819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6607" y="0"/>
            <a:ext cx="9697213" cy="6858000"/>
          </a:xfrm>
          <a:prstGeom prst="rect">
            <a:avLst/>
          </a:prstGeom>
        </p:spPr>
      </p:pic>
      <p:pic>
        <p:nvPicPr>
          <p:cNvPr id="7" name="Рисунок 6" descr="127672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14356"/>
            <a:ext cx="7929618" cy="528641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46" y="561222"/>
            <a:ext cx="8726372" cy="540068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0208819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6607" y="0"/>
            <a:ext cx="9697213" cy="6858000"/>
          </a:xfrm>
          <a:prstGeom prst="rect">
            <a:avLst/>
          </a:prstGeom>
        </p:spPr>
      </p:pic>
      <p:pic>
        <p:nvPicPr>
          <p:cNvPr id="6" name="Рисунок 5" descr="kinopoisk.ru-Zolushka-11748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351" y="214290"/>
            <a:ext cx="7780743" cy="5857916"/>
          </a:xfrm>
          <a:prstGeom prst="rect">
            <a:avLst/>
          </a:prstGeom>
        </p:spPr>
      </p:pic>
      <p:pic>
        <p:nvPicPr>
          <p:cNvPr id="7" name="Рисунок 6" descr="skazki-stran-mira-frantsiya-zolush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8266670" cy="615867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46" y="561222"/>
            <a:ext cx="8726372" cy="540068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11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толя</dc:creator>
  <cp:lastModifiedBy>Ната</cp:lastModifiedBy>
  <cp:revision>16</cp:revision>
  <dcterms:created xsi:type="dcterms:W3CDTF">2015-12-16T19:13:51Z</dcterms:created>
  <dcterms:modified xsi:type="dcterms:W3CDTF">2015-12-22T08:24:07Z</dcterms:modified>
</cp:coreProperties>
</file>