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87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295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481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16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10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27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331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02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6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8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4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05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81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5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39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7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07B41A-1FFD-489E-865B-1CEC63C5084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CF48B3-0457-49CB-A098-CD34464A7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0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4288" y="1819316"/>
            <a:ext cx="7412736" cy="1838281"/>
          </a:xfrm>
        </p:spPr>
        <p:txBody>
          <a:bodyPr/>
          <a:lstStyle/>
          <a:p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Современные образовательные технологии в ДОУ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2821" y="3657597"/>
            <a:ext cx="6815669" cy="16377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Презентацию подготовила старший воспитатель </a:t>
            </a:r>
          </a:p>
          <a:p>
            <a:r>
              <a:rPr lang="ru-RU" dirty="0" smtClean="0"/>
              <a:t>МДОБУ «Детский сад компенсирующего вида «Золотой ключик» </a:t>
            </a:r>
          </a:p>
          <a:p>
            <a:r>
              <a:rPr lang="ru-RU" b="1" dirty="0" err="1" smtClean="0"/>
              <a:t>Манкова</a:t>
            </a:r>
            <a:r>
              <a:rPr lang="ru-RU" b="1" dirty="0" smtClean="0"/>
              <a:t> Н.И.</a:t>
            </a:r>
          </a:p>
          <a:p>
            <a:r>
              <a:rPr lang="ru-RU" dirty="0" smtClean="0"/>
              <a:t>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6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10" y="876560"/>
            <a:ext cx="9601196" cy="650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Технология проектной деятельности</a:t>
            </a:r>
            <a:endParaRPr lang="ru-RU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369126"/>
            <a:ext cx="10640291" cy="3948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/>
              <a:t>Проектная деятельность - </a:t>
            </a:r>
            <a:r>
              <a:rPr lang="ru-RU" sz="3200" dirty="0"/>
              <a:t>это специально организованный взрослым и выполняемый детьми комплекс действий, завершающийся созданием творческих работ, это система обучения, при которой дети приобретают знания в процессе планирования и выполнения постоянно усложняющихся практических заданий. </a:t>
            </a:r>
          </a:p>
        </p:txBody>
      </p:sp>
    </p:spTree>
    <p:extLst>
      <p:ext uri="{BB962C8B-B14F-4D97-AF65-F5344CB8AC3E}">
        <p14:creationId xmlns:p14="http://schemas.microsoft.com/office/powerpoint/2010/main" val="3609208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10" y="876560"/>
            <a:ext cx="9601196" cy="650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Личностно-ориентированные технологии</a:t>
            </a:r>
            <a:endParaRPr lang="ru-RU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369126"/>
            <a:ext cx="10640291" cy="3948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/>
              <a:t>Их сущность: приоритет личностных отношений, индивидуального подхода, демократическое управление и яркая гуманистическая направленность содержания</a:t>
            </a:r>
            <a:r>
              <a:rPr lang="ru-RU" sz="3200" b="1" dirty="0" smtClean="0"/>
              <a:t>.</a:t>
            </a:r>
          </a:p>
          <a:p>
            <a:pPr marL="0" indent="0" algn="just">
              <a:buNone/>
            </a:pPr>
            <a:r>
              <a:rPr lang="ru-RU" sz="3200" dirty="0"/>
              <a:t>Использование личностно-ориентированных технологий – построение индивидуального образовательного маршрута воспитанников.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998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10" y="876560"/>
            <a:ext cx="9601196" cy="650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Технология ТРИЗ</a:t>
            </a:r>
            <a:endParaRPr lang="ru-RU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369126"/>
            <a:ext cx="10640291" cy="39485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/>
              <a:t>Это использование нетрадиционных форм работы, которые ставят ребенка в позицию думающего человека. Адаптированная к дошкольному возрасту ТРИЗ-технология позволяет воспитывать и обучать ребенка под девизом «Творчество во всем!».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b="1" dirty="0"/>
              <a:t>ТРИЗ — это технология, с помощью которой педагог формирует у дошкольников качества творческой личности.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5235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9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charRg st="229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229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charRg st="229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10" y="876560"/>
            <a:ext cx="9601196" cy="650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Технология портфолио дошкольника</a:t>
            </a:r>
            <a:endParaRPr lang="ru-RU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369126"/>
            <a:ext cx="10640291" cy="394854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200" dirty="0"/>
              <a:t>Портфолио — это копилка личных достижений ребенка в разнообразных видах деятельности, его успехов, положительных эмоций, возможность еще раз пережить приятные моменты своей жизни, это своеобразный маршрут развития ребенка. </a:t>
            </a:r>
            <a:r>
              <a:rPr lang="ru-RU" sz="3200" b="1" dirty="0"/>
              <a:t>Процесс создания портфолио является своего рода педагогической технологией. </a:t>
            </a:r>
            <a:endParaRPr lang="ru-RU" sz="3200" b="1" dirty="0" smtClean="0"/>
          </a:p>
          <a:p>
            <a:pPr marL="0" indent="0" algn="just">
              <a:buNone/>
            </a:pPr>
            <a:r>
              <a:rPr lang="ru-RU" sz="3200" dirty="0"/>
              <a:t>Вариантов портфолио очень много. Содержание разделов заполняется постепенно, в соответствии с возможностями и достижениями дошкольника.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7226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10" y="876560"/>
            <a:ext cx="9601196" cy="650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Игровые технологии</a:t>
            </a:r>
            <a:endParaRPr lang="ru-RU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369126"/>
            <a:ext cx="10640291" cy="39485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dirty="0" smtClean="0"/>
              <a:t>Это </a:t>
            </a:r>
            <a:r>
              <a:rPr lang="ru-RU" sz="3200" b="1" dirty="0"/>
              <a:t>целостное образование, охватывающее определенную часть учебного процесса и объединенное общим содержанием, сюжетом, персонажем. </a:t>
            </a:r>
            <a:r>
              <a:rPr lang="ru-RU" sz="3200" dirty="0"/>
              <a:t>Составление игровых технологий из отдельных игр и </a:t>
            </a:r>
            <a:r>
              <a:rPr lang="ru-RU" sz="3200" dirty="0" smtClean="0"/>
              <a:t>элементов </a:t>
            </a:r>
            <a:r>
              <a:rPr lang="ru-RU" sz="3200" dirty="0"/>
              <a:t>— забота каждого педагога ДОУ.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/>
              <a:t>Игровая технология в обучении призвана сочетать элементы игры и учения. </a:t>
            </a:r>
            <a:r>
              <a:rPr lang="ru-RU" sz="3200" b="1" dirty="0"/>
              <a:t>Игровые технологии - </a:t>
            </a:r>
            <a:r>
              <a:rPr lang="ru-RU" sz="3200" b="1" dirty="0" smtClean="0"/>
              <a:t>это </a:t>
            </a:r>
            <a:r>
              <a:rPr lang="ru-RU" sz="3200" b="1" dirty="0"/>
              <a:t>фундамент всего </a:t>
            </a:r>
            <a:r>
              <a:rPr lang="ru-RU" sz="3200" b="1" dirty="0" smtClean="0"/>
              <a:t>современного дошкольного </a:t>
            </a:r>
            <a:r>
              <a:rPr lang="ru-RU" sz="3200" b="1" dirty="0"/>
              <a:t>образования.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6377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10" y="876560"/>
            <a:ext cx="9601196" cy="650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Технология исследовательской деятельности</a:t>
            </a:r>
            <a:endParaRPr lang="ru-RU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369126"/>
            <a:ext cx="10640291" cy="394854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200" b="1" dirty="0" smtClean="0"/>
              <a:t>Даёт </a:t>
            </a:r>
            <a:r>
              <a:rPr lang="ru-RU" sz="3200" b="1" dirty="0"/>
              <a:t>детям реальные представления о различных сторонах изучаемого объекта, о его взаимоотношениях с другими объектами и средой обитания. </a:t>
            </a:r>
            <a:endParaRPr lang="ru-RU" sz="3200" b="1" dirty="0" smtClean="0"/>
          </a:p>
          <a:p>
            <a:pPr marL="0" indent="0" algn="just">
              <a:buNone/>
            </a:pPr>
            <a:r>
              <a:rPr lang="ru-RU" sz="3200" dirty="0" smtClean="0"/>
              <a:t>Включает </a:t>
            </a:r>
            <a:r>
              <a:rPr lang="ru-RU" sz="3200" dirty="0"/>
              <a:t>в себя: </a:t>
            </a:r>
            <a:endParaRPr lang="ru-RU" sz="3200" dirty="0" smtClean="0"/>
          </a:p>
          <a:p>
            <a:pPr algn="just">
              <a:buFontTx/>
              <a:buChar char="-"/>
            </a:pPr>
            <a:r>
              <a:rPr lang="ru-RU" sz="3200" dirty="0" smtClean="0"/>
              <a:t>детское </a:t>
            </a:r>
            <a:r>
              <a:rPr lang="ru-RU" sz="3200" dirty="0"/>
              <a:t>экспериментирование, </a:t>
            </a:r>
            <a:endParaRPr lang="ru-RU" sz="3200" dirty="0" smtClean="0"/>
          </a:p>
          <a:p>
            <a:pPr algn="just">
              <a:buFontTx/>
              <a:buChar char="-"/>
            </a:pPr>
            <a:r>
              <a:rPr lang="ru-RU" sz="3200" dirty="0" smtClean="0"/>
              <a:t>коллекционирование</a:t>
            </a:r>
            <a:r>
              <a:rPr lang="ru-RU" sz="3200" dirty="0"/>
              <a:t>, </a:t>
            </a:r>
            <a:endParaRPr lang="ru-RU" sz="3200" dirty="0" smtClean="0"/>
          </a:p>
          <a:p>
            <a:pPr algn="just">
              <a:buFontTx/>
              <a:buChar char="-"/>
            </a:pPr>
            <a:r>
              <a:rPr lang="ru-RU" sz="3200" dirty="0" smtClean="0"/>
              <a:t>путешествие </a:t>
            </a:r>
            <a:r>
              <a:rPr lang="ru-RU" sz="3200" dirty="0"/>
              <a:t>по карте, </a:t>
            </a:r>
            <a:endParaRPr lang="ru-RU" sz="3200" dirty="0" smtClean="0"/>
          </a:p>
          <a:p>
            <a:pPr algn="just">
              <a:buFontTx/>
              <a:buChar char="-"/>
            </a:pPr>
            <a:r>
              <a:rPr lang="ru-RU" sz="3200" dirty="0" smtClean="0"/>
              <a:t>путешествие </a:t>
            </a:r>
            <a:r>
              <a:rPr lang="ru-RU" sz="3200" dirty="0"/>
              <a:t>по «реке времени».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7506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1551" y="2453162"/>
            <a:ext cx="7412736" cy="1838281"/>
          </a:xfrm>
        </p:spPr>
        <p:txBody>
          <a:bodyPr/>
          <a:lstStyle/>
          <a:p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2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10" y="876560"/>
            <a:ext cx="9601196" cy="650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Вопрос - ответ</a:t>
            </a:r>
            <a:endParaRPr lang="ru-RU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926" y="2369127"/>
            <a:ext cx="10681855" cy="390698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Что такое «методы» и «приёмы» обучения?</a:t>
            </a:r>
          </a:p>
          <a:p>
            <a:pPr marL="0" indent="0" algn="just">
              <a:buNone/>
            </a:pPr>
            <a:r>
              <a:rPr lang="ru-RU" b="1" dirty="0" smtClean="0"/>
              <a:t>Методы </a:t>
            </a:r>
            <a:r>
              <a:rPr lang="ru-RU" b="1" dirty="0"/>
              <a:t>обучения </a:t>
            </a:r>
            <a:r>
              <a:rPr lang="ru-RU" dirty="0"/>
              <a:t>- это способы взаимодействия педагога с детьми, направленные на овладение обучающимися знаниями, умениями и навыками, на воспитание и развитие в процессе обучения.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Приём обучения </a:t>
            </a:r>
            <a:r>
              <a:rPr lang="ru-RU" dirty="0"/>
              <a:t>- это часть метода, которая усиливает, повышает его эффективность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Что такое «технология»?</a:t>
            </a:r>
          </a:p>
          <a:p>
            <a:pPr marL="0" indent="0">
              <a:buNone/>
            </a:pPr>
            <a:r>
              <a:rPr lang="ru-RU" b="1" dirty="0"/>
              <a:t>Технология</a:t>
            </a:r>
            <a:r>
              <a:rPr lang="ru-RU" dirty="0"/>
              <a:t> – это совокупность методов и приемов, применяемых в каком-либо деле, мастерстве, искусстве </a:t>
            </a:r>
            <a:r>
              <a:rPr lang="ru-RU" dirty="0" smtClean="0"/>
              <a:t>(толковый словарь).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97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10" y="876560"/>
            <a:ext cx="9601196" cy="650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Вопрос - ответ</a:t>
            </a:r>
            <a:endParaRPr lang="ru-RU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926" y="2369126"/>
            <a:ext cx="10681855" cy="396932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Что такое «педагогическая (образовательная) технология»?</a:t>
            </a:r>
          </a:p>
          <a:p>
            <a:pPr marL="0" indent="0" algn="just">
              <a:buNone/>
            </a:pPr>
            <a:r>
              <a:rPr lang="ru-RU" b="1" dirty="0"/>
              <a:t>«Педагогическая технология» – </a:t>
            </a:r>
            <a:r>
              <a:rPr lang="ru-RU" dirty="0"/>
              <a:t>продуманная во всех деталях модель совместной учебной и педагогической деятельности по проектированию, организации и проведению образовательного процесса с безусловным обеспечением комфортных условий для учащихся и учителя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Что из себя представляют «традиционные </a:t>
            </a:r>
            <a:r>
              <a:rPr lang="ru-RU" b="1" dirty="0" smtClean="0"/>
              <a:t>образовательные </a:t>
            </a:r>
            <a:r>
              <a:rPr lang="ru-RU" b="1" dirty="0"/>
              <a:t>технологии»?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Традиционные </a:t>
            </a:r>
            <a:r>
              <a:rPr lang="ru-RU" b="1" dirty="0"/>
              <a:t>технологии </a:t>
            </a:r>
            <a:r>
              <a:rPr lang="ru-RU" dirty="0"/>
              <a:t>- технологии, построенные на объяснительно-иллюстративном способе обучения. </a:t>
            </a:r>
            <a:endParaRPr lang="ru-RU" dirty="0" smtClean="0"/>
          </a:p>
          <a:p>
            <a:pPr algn="just"/>
            <a:r>
              <a:rPr lang="ru-RU" b="1" dirty="0" smtClean="0"/>
              <a:t>Охарактеризуйте понятие «современные образовательные технологии»? </a:t>
            </a:r>
          </a:p>
          <a:p>
            <a:pPr marL="0" indent="0" algn="just">
              <a:buNone/>
            </a:pPr>
            <a:r>
              <a:rPr lang="ru-RU" b="1" dirty="0" smtClean="0"/>
              <a:t>Современные </a:t>
            </a:r>
            <a:r>
              <a:rPr lang="ru-RU" b="1" dirty="0"/>
              <a:t>образовательные </a:t>
            </a:r>
            <a:r>
              <a:rPr lang="ru-RU" b="1" dirty="0" smtClean="0"/>
              <a:t>технологии </a:t>
            </a:r>
            <a:r>
              <a:rPr lang="ru-RU" dirty="0" smtClean="0"/>
              <a:t>дают </a:t>
            </a:r>
            <a:r>
              <a:rPr lang="ru-RU" dirty="0"/>
              <a:t>возможность повышать качество образования, более эффективно использовать учебное время и снижать долю репродуктивной деятельности </a:t>
            </a:r>
            <a:r>
              <a:rPr lang="ru-RU" dirty="0" smtClean="0"/>
              <a:t>учащихся; направлены на реализацию </a:t>
            </a:r>
            <a:r>
              <a:rPr lang="ru-RU" dirty="0"/>
              <a:t>познавательной и творческой активности школьника (дошкольника) в учебном </a:t>
            </a:r>
            <a:r>
              <a:rPr lang="ru-RU" dirty="0" smtClean="0"/>
              <a:t>процессе. 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02560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10" y="876560"/>
            <a:ext cx="9601196" cy="650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Практическая работа</a:t>
            </a:r>
            <a:endParaRPr lang="ru-RU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2" y="2369126"/>
            <a:ext cx="9757063" cy="3969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Задание:</a:t>
            </a:r>
            <a:endParaRPr lang="ru-RU" b="1" dirty="0"/>
          </a:p>
          <a:p>
            <a:pPr marL="0" indent="0">
              <a:buNone/>
            </a:pPr>
            <a:r>
              <a:rPr lang="ru-RU" sz="2800" dirty="0"/>
              <a:t>1. Какие современные образовательные технологии вы знаете? (Дайте краткую характеристику каждой.)</a:t>
            </a:r>
          </a:p>
          <a:p>
            <a:pPr marL="0" indent="0">
              <a:buNone/>
            </a:pPr>
            <a:r>
              <a:rPr lang="ru-RU" sz="2800" dirty="0"/>
              <a:t>2. Какие из них можно использовать в работе с детьми с ОВЗ? Почему вы так считаете? </a:t>
            </a:r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792905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10" y="876560"/>
            <a:ext cx="9601196" cy="650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Технология развивающего обучения</a:t>
            </a:r>
            <a:endParaRPr lang="ru-RU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369126"/>
            <a:ext cx="10640291" cy="396932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900" b="1" dirty="0"/>
              <a:t>Психологические основы </a:t>
            </a:r>
            <a:r>
              <a:rPr lang="ru-RU" sz="2900" dirty="0"/>
              <a:t>развивающего обучения были обоснованы выдающимся отечественным психологом Л.С. Выготским. </a:t>
            </a:r>
            <a:endParaRPr lang="ru-RU" sz="2900" dirty="0" smtClean="0"/>
          </a:p>
          <a:p>
            <a:pPr marL="0" indent="0" algn="just">
              <a:buNone/>
            </a:pPr>
            <a:r>
              <a:rPr lang="ru-RU" sz="2800" b="1" dirty="0"/>
              <a:t>Развивающее обучение </a:t>
            </a:r>
            <a:r>
              <a:rPr lang="ru-RU" sz="2800" dirty="0"/>
              <a:t>то, которое идет впереди развития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r>
              <a:rPr lang="ru-RU" sz="2800" dirty="0"/>
              <a:t>Идея развивающего обучения состоит в том, что </a:t>
            </a:r>
            <a:r>
              <a:rPr lang="ru-RU" sz="2800" b="1" dirty="0"/>
              <a:t>обучение должно быть опережающим развитием ребенка, основой развивающего обучения  является ребенок,  знания выступают как средства развития ребенка. 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dirty="0"/>
              <a:t>Технология развивающего обучения основывается на концепциях развивающего обучения отечественных ученых (Л.В. </a:t>
            </a:r>
            <a:r>
              <a:rPr lang="ru-RU" sz="2800" dirty="0" err="1"/>
              <a:t>Занков</a:t>
            </a:r>
            <a:r>
              <a:rPr lang="ru-RU" sz="2800" dirty="0"/>
              <a:t>, В.В. Давыдов, Д.Б .</a:t>
            </a:r>
            <a:r>
              <a:rPr lang="ru-RU" sz="2800" dirty="0" err="1"/>
              <a:t>Эльконин</a:t>
            </a:r>
            <a:r>
              <a:rPr lang="ru-RU" sz="2800" dirty="0"/>
              <a:t>,  З.И Калмыкова, Е.Н. Кабанова, </a:t>
            </a:r>
            <a:r>
              <a:rPr lang="ru-RU" sz="2800" dirty="0" err="1" smtClean="0"/>
              <a:t>Г.А.Цукерман</a:t>
            </a:r>
            <a:r>
              <a:rPr lang="ru-RU" sz="2800" dirty="0"/>
              <a:t>, И.С. </a:t>
            </a:r>
            <a:r>
              <a:rPr lang="ru-RU" sz="2800" dirty="0" err="1"/>
              <a:t>Якиманская</a:t>
            </a:r>
            <a:r>
              <a:rPr lang="ru-RU" sz="2800" dirty="0"/>
              <a:t>, </a:t>
            </a:r>
            <a:r>
              <a:rPr lang="ru-RU" sz="2800" dirty="0" err="1"/>
              <a:t>Г.К.Селевко</a:t>
            </a:r>
            <a:r>
              <a:rPr lang="ru-RU" sz="2800" dirty="0"/>
              <a:t> и другие), в основе которых лежат различные аспекты развития </a:t>
            </a:r>
            <a:r>
              <a:rPr lang="ru-RU" sz="2800" dirty="0" smtClean="0"/>
              <a:t>ребенка.</a:t>
            </a:r>
          </a:p>
          <a:p>
            <a:pPr marL="0" indent="0" algn="just">
              <a:buNone/>
            </a:pPr>
            <a:r>
              <a:rPr lang="ru-RU" sz="2800" dirty="0"/>
              <a:t>В любом случае, </a:t>
            </a:r>
            <a:r>
              <a:rPr lang="ru-RU" sz="2800" b="1" dirty="0"/>
              <a:t>технологии развивающего обучения рассматривают ребенка как самостоятельного субъекта процесса обучения, взаимодействующего с окружающим миром. </a:t>
            </a:r>
            <a:endParaRPr lang="ru-RU" sz="2800" b="1" dirty="0" smtClean="0"/>
          </a:p>
          <a:p>
            <a:pPr marL="0" indent="0" algn="just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09755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10" y="876560"/>
            <a:ext cx="9601196" cy="650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Технология проблемного обучения</a:t>
            </a:r>
            <a:endParaRPr lang="ru-RU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369126"/>
            <a:ext cx="10640291" cy="396932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900" dirty="0"/>
              <a:t>Проблемное обучение - </a:t>
            </a:r>
            <a:r>
              <a:rPr lang="ru-RU" sz="2900" b="1" dirty="0"/>
              <a:t>создание в учебной деятельности проблемных ситуаций и организация активной самостоятельной деятельности учащихся, </a:t>
            </a:r>
            <a:r>
              <a:rPr lang="ru-RU" sz="2900" dirty="0"/>
              <a:t>в результате чего происходит творческое овладение знаниями, умениями, навыками, развиваются мыслительные способности. Проблемная ситуация – это познавательная задача, которая характеризуется противоречием между имеющимися знаниями, умениями, отношениями и предъявляемым требованием. Проблемное обучение включает несколько этапов: </a:t>
            </a:r>
          </a:p>
          <a:p>
            <a:pPr marL="0" indent="0" algn="just">
              <a:buNone/>
            </a:pPr>
            <a:r>
              <a:rPr lang="ru-RU" sz="2900" dirty="0"/>
              <a:t>1) осознание общей проблемной ситуации; </a:t>
            </a:r>
          </a:p>
          <a:p>
            <a:pPr marL="0" indent="0" algn="just">
              <a:buNone/>
            </a:pPr>
            <a:r>
              <a:rPr lang="ru-RU" sz="2900" dirty="0"/>
              <a:t>2) ее анализ, формулировка конкретной проблемы; </a:t>
            </a:r>
          </a:p>
          <a:p>
            <a:pPr marL="0" indent="0" algn="just">
              <a:buNone/>
            </a:pPr>
            <a:r>
              <a:rPr lang="ru-RU" sz="2900" dirty="0"/>
              <a:t>3) решение проблемы (выдвижение, обоснование гипотез, последовательная проверка их); </a:t>
            </a:r>
          </a:p>
          <a:p>
            <a:pPr marL="0" indent="0" algn="just">
              <a:buNone/>
            </a:pPr>
            <a:r>
              <a:rPr lang="ru-RU" sz="2900" dirty="0"/>
              <a:t>4) проверка правильности решения проблемы.</a:t>
            </a:r>
          </a:p>
          <a:p>
            <a:pPr marL="0" indent="0" algn="just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22498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10" y="876560"/>
            <a:ext cx="9601196" cy="650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Технология </a:t>
            </a:r>
            <a:r>
              <a:rPr lang="ru-RU" b="1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разноуровневого</a:t>
            </a:r>
            <a:r>
              <a:rPr lang="ru-RU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обучения</a:t>
            </a:r>
            <a:endParaRPr lang="ru-RU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369126"/>
            <a:ext cx="10640291" cy="39693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900" b="1" dirty="0"/>
              <a:t>Э</a:t>
            </a:r>
            <a:r>
              <a:rPr lang="ru-RU" sz="2900" b="1" dirty="0" smtClean="0"/>
              <a:t>то </a:t>
            </a:r>
            <a:r>
              <a:rPr lang="ru-RU" sz="2900" b="1" dirty="0"/>
              <a:t>педагогическая технология организации процесса, в рамках которого предполагается разный уровень усвоения </a:t>
            </a:r>
            <a:r>
              <a:rPr lang="ru-RU" sz="2900" b="1" dirty="0" smtClean="0"/>
              <a:t>учебного материала</a:t>
            </a:r>
            <a:r>
              <a:rPr lang="ru-RU" sz="2900" b="1" dirty="0"/>
              <a:t>. </a:t>
            </a:r>
            <a:endParaRPr lang="ru-RU" sz="2900" b="1" dirty="0" smtClean="0"/>
          </a:p>
          <a:p>
            <a:pPr marL="0" indent="0" algn="just">
              <a:buNone/>
            </a:pPr>
            <a:r>
              <a:rPr lang="ru-RU" sz="2800" dirty="0"/>
              <a:t>Основу технологии </a:t>
            </a:r>
            <a:r>
              <a:rPr lang="ru-RU" sz="2800" dirty="0" err="1"/>
              <a:t>разноуровневого</a:t>
            </a:r>
            <a:r>
              <a:rPr lang="ru-RU" sz="2800" dirty="0"/>
              <a:t> обучения составляют:</a:t>
            </a:r>
          </a:p>
          <a:p>
            <a:pPr marL="0" indent="0" algn="just">
              <a:buNone/>
            </a:pPr>
            <a:r>
              <a:rPr lang="ru-RU" sz="2800" dirty="0"/>
              <a:t>- психолого-педагогическая диагностика воспитанника;</a:t>
            </a:r>
          </a:p>
          <a:p>
            <a:pPr marL="0" indent="0" algn="just">
              <a:buNone/>
            </a:pPr>
            <a:r>
              <a:rPr lang="ru-RU" sz="2800" dirty="0"/>
              <a:t>- сетевое планирование;</a:t>
            </a:r>
          </a:p>
          <a:p>
            <a:pPr marL="0" indent="0" algn="just">
              <a:buNone/>
            </a:pPr>
            <a:r>
              <a:rPr lang="ru-RU" sz="2800" dirty="0"/>
              <a:t>- </a:t>
            </a:r>
            <a:r>
              <a:rPr lang="ru-RU" sz="2800" dirty="0" err="1"/>
              <a:t>разноуровневый</a:t>
            </a:r>
            <a:r>
              <a:rPr lang="ru-RU" sz="2800" dirty="0"/>
              <a:t> дидактический материал.</a:t>
            </a:r>
          </a:p>
          <a:p>
            <a:pPr marL="0" indent="0" algn="just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16769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10" y="876560"/>
            <a:ext cx="9601196" cy="650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Здоровьесберегающие технологии</a:t>
            </a:r>
            <a:endParaRPr lang="ru-RU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369126"/>
            <a:ext cx="10640291" cy="394854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4000" b="1" dirty="0" smtClean="0"/>
              <a:t>Направлены </a:t>
            </a:r>
            <a:r>
              <a:rPr lang="ru-RU" sz="4000" b="1" dirty="0"/>
              <a:t>на обеспечение ребенку возможности сохранения здоровья, формирование у него необходимых знаний, умений, навыков по здоровому образу </a:t>
            </a:r>
            <a:r>
              <a:rPr lang="ru-RU" sz="4000" b="1" dirty="0" smtClean="0"/>
              <a:t>жизни: </a:t>
            </a:r>
          </a:p>
          <a:p>
            <a:pPr marL="0" indent="0" algn="just">
              <a:buNone/>
            </a:pPr>
            <a:r>
              <a:rPr lang="ru-RU" sz="2800" dirty="0"/>
              <a:t>- технологии сохранения и стимулирования здоровья: </a:t>
            </a:r>
            <a:r>
              <a:rPr lang="ru-RU" sz="2800" dirty="0" err="1"/>
              <a:t>стретчинг</a:t>
            </a:r>
            <a:r>
              <a:rPr lang="ru-RU" sz="2800" dirty="0"/>
              <a:t>, ритмопластика, динамические паузы, подвижные и спортивные игры, релаксация, пальчиковая гимнастика, гимнастика для глаз, дыхательная гимнастика, бодрящая гимнастика, гимнастика ортопедическая и др.,</a:t>
            </a:r>
          </a:p>
          <a:p>
            <a:pPr marL="0" indent="0" algn="just">
              <a:buNone/>
            </a:pPr>
            <a:r>
              <a:rPr lang="ru-RU" sz="2800" dirty="0"/>
              <a:t>- технологии обучения ЗОЖ: физкультурные занятия, </a:t>
            </a:r>
            <a:r>
              <a:rPr lang="ru-RU" sz="2800" dirty="0" err="1"/>
              <a:t>игротреннинги</a:t>
            </a:r>
            <a:r>
              <a:rPr lang="ru-RU" sz="2800" dirty="0"/>
              <a:t>, </a:t>
            </a:r>
            <a:r>
              <a:rPr lang="ru-RU" sz="2800" dirty="0" err="1"/>
              <a:t>игротерапия</a:t>
            </a:r>
            <a:r>
              <a:rPr lang="ru-RU" sz="2800" dirty="0"/>
              <a:t>, коммуникативные игры, занятия из серии «Здоровье» (</a:t>
            </a:r>
            <a:r>
              <a:rPr lang="ru-RU" sz="2800" dirty="0" err="1"/>
              <a:t>валеологические</a:t>
            </a:r>
            <a:r>
              <a:rPr lang="ru-RU" sz="2800" dirty="0"/>
              <a:t>), самомассаж, точечный массаж, биологически обратная связь (БОС) и др.,</a:t>
            </a:r>
          </a:p>
          <a:p>
            <a:pPr marL="0" indent="0" algn="just">
              <a:buNone/>
            </a:pPr>
            <a:r>
              <a:rPr lang="ru-RU" sz="2800" dirty="0"/>
              <a:t>- коррекционные технологии: </a:t>
            </a:r>
            <a:r>
              <a:rPr lang="ru-RU" sz="2800" dirty="0" err="1"/>
              <a:t>арттерапия</a:t>
            </a:r>
            <a:r>
              <a:rPr lang="ru-RU" sz="2800" dirty="0"/>
              <a:t>, технологии музыкального воздействия, технологии коррекции поведения, технологии воздействия цветом, </a:t>
            </a:r>
            <a:r>
              <a:rPr lang="ru-RU" sz="2800" dirty="0" err="1"/>
              <a:t>сказкотерапия</a:t>
            </a:r>
            <a:r>
              <a:rPr lang="ru-RU" sz="2800" dirty="0"/>
              <a:t>, </a:t>
            </a:r>
            <a:r>
              <a:rPr lang="ru-RU" sz="2800" dirty="0" err="1"/>
              <a:t>психогимнастика</a:t>
            </a:r>
            <a:r>
              <a:rPr lang="ru-RU" sz="2800" dirty="0"/>
              <a:t>, логопедическая и коррекционная ритмика и др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626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10" y="876560"/>
            <a:ext cx="9601196" cy="650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Информационно-коммуникативные технологии</a:t>
            </a:r>
            <a:endParaRPr lang="ru-RU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369126"/>
            <a:ext cx="10640291" cy="3948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/>
              <a:t>Это технологии </a:t>
            </a:r>
            <a:r>
              <a:rPr lang="ru-RU" sz="3200" b="1" dirty="0"/>
              <a:t>с использованием компьютера и других технических средств. </a:t>
            </a:r>
            <a:endParaRPr lang="ru-RU" sz="3200" b="1" dirty="0" smtClean="0"/>
          </a:p>
          <a:p>
            <a:pPr marL="0" indent="0" algn="just">
              <a:buNone/>
            </a:pPr>
            <a:r>
              <a:rPr lang="ru-RU" sz="3200" dirty="0" smtClean="0"/>
              <a:t>Информационные </a:t>
            </a:r>
            <a:r>
              <a:rPr lang="ru-RU" sz="3200" dirty="0"/>
              <a:t>образовательные технологии – это все технологии в сфере образования, использующие специальные технические средства (компьютер, аудио, кино, видео) для достижения педагогических целей.</a:t>
            </a:r>
          </a:p>
        </p:txBody>
      </p:sp>
    </p:spTree>
    <p:extLst>
      <p:ext uri="{BB962C8B-B14F-4D97-AF65-F5344CB8AC3E}">
        <p14:creationId xmlns:p14="http://schemas.microsoft.com/office/powerpoint/2010/main" val="203602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</TotalTime>
  <Words>965</Words>
  <Application>Microsoft Office PowerPoint</Application>
  <PresentationFormat>Широкоэкранный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Garamond</vt:lpstr>
      <vt:lpstr>Натуральные материалы</vt:lpstr>
      <vt:lpstr>Современные образовательные технологии в ДОУ</vt:lpstr>
      <vt:lpstr>Вопрос - ответ</vt:lpstr>
      <vt:lpstr>Вопрос - ответ</vt:lpstr>
      <vt:lpstr>Практическая работа</vt:lpstr>
      <vt:lpstr>Технология развивающего обучения</vt:lpstr>
      <vt:lpstr>Технология проблемного обучения</vt:lpstr>
      <vt:lpstr>Технология разноуровневого обучения</vt:lpstr>
      <vt:lpstr>Здоровьесберегающие технологии</vt:lpstr>
      <vt:lpstr>Информационно-коммуникативные технологии</vt:lpstr>
      <vt:lpstr>Технология проектной деятельности</vt:lpstr>
      <vt:lpstr>Личностно-ориентированные технологии</vt:lpstr>
      <vt:lpstr>Технология ТРИЗ</vt:lpstr>
      <vt:lpstr>Технология портфолио дошкольника</vt:lpstr>
      <vt:lpstr>Игровые технологии</vt:lpstr>
      <vt:lpstr>Технология исследовательской деятельности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образовательные технологии в ДОУ</dc:title>
  <dc:creator>Wizard</dc:creator>
  <cp:lastModifiedBy>Wizard</cp:lastModifiedBy>
  <cp:revision>8</cp:revision>
  <dcterms:created xsi:type="dcterms:W3CDTF">2016-12-20T09:57:20Z</dcterms:created>
  <dcterms:modified xsi:type="dcterms:W3CDTF">2016-12-21T08:19:00Z</dcterms:modified>
</cp:coreProperties>
</file>