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2214554"/>
            <a:ext cx="550072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u="sng" dirty="0" smtClean="0">
                <a:solidFill>
                  <a:srgbClr val="532476"/>
                </a:solidFill>
                <a:latin typeface="+mj-lt"/>
                <a:cs typeface="Times New Roman" pitchFamily="18" charset="0"/>
              </a:rPr>
              <a:t>«Артикуляционная</a:t>
            </a:r>
          </a:p>
          <a:p>
            <a:pPr algn="ctr"/>
            <a:r>
              <a:rPr lang="ru-RU" sz="4500" b="1" u="sng" dirty="0" smtClean="0">
                <a:solidFill>
                  <a:srgbClr val="532476"/>
                </a:solidFill>
                <a:latin typeface="+mj-lt"/>
                <a:cs typeface="Times New Roman" pitchFamily="18" charset="0"/>
              </a:rPr>
              <a:t> гимнастика»</a:t>
            </a:r>
            <a:endParaRPr lang="ru-RU" sz="3600" b="1" dirty="0" smtClean="0">
              <a:solidFill>
                <a:srgbClr val="532476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Подготовила: </a:t>
            </a:r>
          </a:p>
          <a:p>
            <a:pPr algn="ctr"/>
            <a:r>
              <a:rPr lang="ru-RU" sz="2400" b="1" i="1" dirty="0" smtClean="0"/>
              <a:t>Учитель-логопед</a:t>
            </a:r>
          </a:p>
          <a:p>
            <a:pPr algn="ctr"/>
            <a:r>
              <a:rPr lang="ru-RU" sz="2400" b="1" i="1" dirty="0" err="1" smtClean="0"/>
              <a:t>Леванова</a:t>
            </a:r>
            <a:r>
              <a:rPr lang="ru-RU" sz="2400" b="1" i="1" dirty="0" smtClean="0"/>
              <a:t> Наталья Вячеславовна</a:t>
            </a:r>
            <a:endParaRPr lang="ru-RU" sz="2400" b="1" i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85776"/>
            <a:ext cx="9143999" cy="76437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/>
          </a:bodyPr>
          <a:lstStyle/>
          <a:p>
            <a:pPr algn="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«Блинчик», «Лопатка»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Язычок широкий, гладкий, получается лопатка.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при этом я считаю: раз, два, три, четыре, пять...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__640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37121"/>
            <a:ext cx="3786214" cy="332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__640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286256"/>
            <a:ext cx="2714644" cy="182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«Вкусное варенье»</a:t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Улыбнуться, открыть рот, облизать языком верхнюю, а затем нижнюю губу по кругу. Выполнять в одну, а затем в другую сторону. Повторить 4-5 раз.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Блин мы ели с наслажденьем –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Перепачкались вареньем.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Чтоб варенье с губ убрать,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Ротик нужно облизать.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b="1" dirty="0"/>
          </a:p>
        </p:txBody>
      </p:sp>
      <p:pic>
        <p:nvPicPr>
          <p:cNvPr id="8" name="Picture 2" descr="C:\Documents and Settings\Admin\Рабочий стол\Новая папка\DSCF22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2786082" cy="24288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3" descr="C:\Documents and Settings\Admin\Рабочий стол\Новая папка\DSCF2276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9120" t="21402" r="7845" b="23354"/>
          <a:stretch>
            <a:fillRect/>
          </a:stretch>
        </p:blipFill>
        <p:spPr bwMode="auto">
          <a:xfrm rot="5400000">
            <a:off x="-506593" y="2708126"/>
            <a:ext cx="4727897" cy="300039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«Чашечка»</a:t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улыбнуться, открыть рот, высунуть язык и тянуть его к носу. Стараться. Чтобы бока языка были загнутые в виде чашечки (чтобы чай не проливался). Удерживать язык в таком положении под счёт до пяти, потом до десяти. Повторить 3-4 раза.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Вкусных мы блинов поели.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Выпить чаю захотели.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Язычок мы к носу тянем,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Чашку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чаем представляем.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9" name="Picture 2" descr="C:\Documents and Settings\Admin\Рабочий стол\Новая папка\DSCF2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10000"/>
          </a:blip>
          <a:srcRect l="22805" t="8651" r="9850"/>
          <a:stretch>
            <a:fillRect/>
          </a:stretch>
        </p:blipFill>
        <p:spPr bwMode="auto">
          <a:xfrm rot="16200000">
            <a:off x="6203556" y="4012022"/>
            <a:ext cx="2286017" cy="226298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" name="Picture 3" descr="C:\Documents and Settings\Admin\Рабочий стол\Новая папка\DSCF227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6324" t="10417" r="25140" b="24868"/>
          <a:stretch>
            <a:fillRect/>
          </a:stretch>
        </p:blipFill>
        <p:spPr bwMode="auto">
          <a:xfrm>
            <a:off x="214282" y="2135178"/>
            <a:ext cx="3929090" cy="436565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386874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«Киска сердится»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открыть рот, кончик языка упереть за нижние зубы, «спинку» выгнуть, а боковые края прижать к верхним коренным зубам. Удерживать язык в таком положении под счёт до восьми, потом до десяти.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 в положении «сердитая киска»; прижать его верхними зубами и «почесать» в направлении от корня языка к кончику. Повторить 5-6 раз.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Новая папка\DSCF22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000760" y="4286256"/>
            <a:ext cx="2802995" cy="219709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Picture 2" descr="C:\Documents and Settings\Admin\Рабочий стол\Новая папка\DSCF2280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2556" t="18432" r="3924" b="16853"/>
          <a:stretch>
            <a:fillRect/>
          </a:stretch>
        </p:blipFill>
        <p:spPr bwMode="auto">
          <a:xfrm rot="5400000">
            <a:off x="-785850" y="3214686"/>
            <a:ext cx="4429156" cy="242889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429024"/>
          </a:xfrm>
        </p:spPr>
        <p:txBody>
          <a:bodyPr>
            <a:normAutofit/>
          </a:bodyPr>
          <a:lstStyle/>
          <a:p>
            <a:pPr algn="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«Чистим зубки»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__193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714620"/>
            <a:ext cx="27797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__193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071810"/>
            <a:ext cx="25669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«Грибок»</a:t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Улыбнуться, открыть рот, «приклеить» (присосать) язык к нёбу. Следить, чтобы при рот был широко открыт. Если не получается сразу «приклеить» язык к нёбу. Предложите ребёнку медленно пощёлкать языком. Пусть малыш почувствует, как язычок «присасывается» к нёбу.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Под берёзкой, у дорожки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Гриб растёт на тонкой ножке.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Мимо мы пройти не сможем,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Гриб в лукошко мы положим.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b="1" dirty="0"/>
          </a:p>
        </p:txBody>
      </p:sp>
      <p:pic>
        <p:nvPicPr>
          <p:cNvPr id="8" name="Picture 2" descr="C:\Documents and Settings\Admin\Рабочий стол\Новая папка\DSCF22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76952" y="4422162"/>
            <a:ext cx="2133632" cy="214314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3" descr="C:\Documents and Settings\Admin\Рабочий стол\Новая папка\DSCF2284.jpg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 l="20405" t="11996" r="22773" b="13819"/>
          <a:stretch>
            <a:fillRect/>
          </a:stretch>
        </p:blipFill>
        <p:spPr bwMode="auto">
          <a:xfrm>
            <a:off x="785786" y="2928934"/>
            <a:ext cx="3571900" cy="328990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Autofit/>
          </a:bodyPr>
          <a:lstStyle/>
          <a:p>
            <a:pPr algn="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«Дятел»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открыть рот, поднять язык вверх. Кончиком языка с силой «ударять» по бугоркам (альвеолам) за верхними зубами и произносить звуки: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д-д-д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…». Выполнять 10-20 секунд,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сначало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медленно, затем всё быстрее. Следить, чтобы работал только кончик языка, а сам язык не прыгал.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Дятел на стволе сидит,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Клювом по нему стучит.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Стук да стук-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Раздаётся громкий звук.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dmin\Рабочий стол\Новая папка\DSCF2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469246"/>
            <a:ext cx="2286016" cy="208554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" name="Picture 3" descr="C:\Documents and Settings\Admin\Рабочий стол\Новая папка\DSCF2286.jp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 l="34610" t="20519" r="26324" b="25815"/>
          <a:stretch>
            <a:fillRect/>
          </a:stretch>
        </p:blipFill>
        <p:spPr bwMode="auto">
          <a:xfrm>
            <a:off x="500034" y="2599886"/>
            <a:ext cx="3786214" cy="390094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Autofit/>
          </a:bodyPr>
          <a:lstStyle/>
          <a:p>
            <a:pPr algn="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«Лошадка»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открыть рот. Широким язычком пощелкать, громко и энергично,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лошадка скачет.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Кончик языка не должен подворачиваться, губы - в улыбке. Следить, чтобы нижняя челюсть была неподвижна, «прыгал» только язычок.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14686"/>
            <a:ext cx="3551237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C:\Documents and Settings\Admin\Мои документы\для оформления тит. листов рамочки\фоторамочки\1259251143_futuru_ru_137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/>
              <a:t>СПАСИБО ЗА ВНИМАНИЕ.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ЖЕЛАЕМ ВАМ УСПЕХОВ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для оформления тит. листов рамочки\картинки для оформления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8229600" cy="3797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Артикуляционная гимнастика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это совокупность специальных упражнений, направленных на укрепление мышц речевого аппарата, развитие силы, подвижности и дифференциальных движений органов, принимающих участие в речи.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Documents and Settings\Admin\Мои документы\для оформления тит. листов рамочки\картинки для оформления\1274667532_1.jpg"/>
          <p:cNvPicPr>
            <a:picLocks noChangeAspect="1" noChangeArrowheads="1"/>
          </p:cNvPicPr>
          <p:nvPr/>
        </p:nvPicPr>
        <p:blipFill>
          <a:blip r:embed="rId3"/>
          <a:srcRect b="13829"/>
          <a:stretch>
            <a:fillRect/>
          </a:stretch>
        </p:blipFill>
        <p:spPr bwMode="auto">
          <a:xfrm>
            <a:off x="785786" y="3786190"/>
            <a:ext cx="2857520" cy="285752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для оформления тит. листов рамочки\рамочки 2\f493e8947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71670" y="571480"/>
            <a:ext cx="6286544" cy="557216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Каждый ребёнок всем на диво-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Должен говорить красиво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тогда язык родной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Должен понимать его любой!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5643602"/>
          </a:xfrm>
        </p:spPr>
        <p:txBody>
          <a:bodyPr>
            <a:normAutofit/>
          </a:bodyPr>
          <a:lstStyle/>
          <a:p>
            <a:pPr algn="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«Улыбка»,«Лягушка»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Улыбнуться, показать сомкнутые зубки. Удерживать губы в таком положении до счёта «пять», затем вернуть губы в исходное положение. Повторить 3-4 раза.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Подражаем мы лягушкам: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Тянем губы прямо к ушкам.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 сейчас тяните губки –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увижу ваши зубки.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потянем – перестанем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нисколько не устанем.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9" name="Picture 3" descr="C:\Documents and Settings\Admin\Рабочий стол\Новая папка\DSCF2257.jp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l="17904" r="7744" b="2979"/>
          <a:stretch>
            <a:fillRect/>
          </a:stretch>
        </p:blipFill>
        <p:spPr bwMode="auto">
          <a:xfrm rot="5400000">
            <a:off x="428596" y="2214555"/>
            <a:ext cx="4429156" cy="442915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" name="Picture 2" descr="C:\Documents and Settings\Admin\Рабочий стол\Новая папка\DSCF225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286512" y="4429132"/>
            <a:ext cx="2500330" cy="214314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011618"/>
          </a:xfrm>
        </p:spPr>
        <p:txBody>
          <a:bodyPr>
            <a:normAutofit/>
          </a:bodyPr>
          <a:lstStyle/>
          <a:p>
            <a:pPr algn="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«Слон»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Сомкнутые губы вытянуть вперёд и удерживать до счёта «пять» (потом до счёта «десять»), вернуться в исходное положение.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Вытянуть вперёд губы трубочкой и «набирать» водичку, слегка причмокивая при этом.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Буду подражать слону!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Губы хоботом тяну. А теперь их отпускаю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на место возвращаю.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Admin\Рабочий стол\Новая папка\DSCF22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10000"/>
          </a:blip>
          <a:srcRect l="27137" t="10777" r="34201" b="40100"/>
          <a:stretch>
            <a:fillRect/>
          </a:stretch>
        </p:blipFill>
        <p:spPr bwMode="auto">
          <a:xfrm>
            <a:off x="214283" y="2857496"/>
            <a:ext cx="4324908" cy="400050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2" name="Picture 3" descr="C:\Documents and Settings\Admin\Рабочий стол\Новая папка\DSCF2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357694"/>
            <a:ext cx="2857520" cy="2214579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pPr algn="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«Расчёска»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закусить язык зубами. «Протаскивать» язык между зубами вперёд-назад, как бы «причёсывая» его.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волосами я дружу,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в порядок привожу.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Благодарна мне причёска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зовут меня … (расчёска).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Admin\Рабочий стол\Новая папка\DSCF22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 rot="5400000">
            <a:off x="6107917" y="4179099"/>
            <a:ext cx="2571768" cy="250033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1" name="Picture 3" descr="C:\Documents and Settings\Admin\Рабочий стол\Новая папка\DSCF2262.jpg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 l="44081" t="13574" r="21589" b="40652"/>
          <a:stretch>
            <a:fillRect/>
          </a:stretch>
        </p:blipFill>
        <p:spPr bwMode="auto">
          <a:xfrm>
            <a:off x="285720" y="2357430"/>
            <a:ext cx="4637520" cy="428078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/>
          </a:bodyPr>
          <a:lstStyle/>
          <a:p>
            <a:pPr algn="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«Часики»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открыт рот. Тянуться языком попеременно то к левому углу рта, то к правому. Повторить 5-10 раз.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Тик – так, тик – так.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Язычок катался так,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словно маятник часов.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в часы играть готов?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Admin\Рабочий стол\Новая папка\DSCF22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 rot="5712303">
            <a:off x="5925178" y="4079151"/>
            <a:ext cx="2778929" cy="20230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3" descr="C:\Documents and Settings\Admin\Рабочий стол\Новая папка\DSCF2264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 l="25140" t="10417" r="23956" b="23290"/>
          <a:stretch>
            <a:fillRect/>
          </a:stretch>
        </p:blipFill>
        <p:spPr bwMode="auto">
          <a:xfrm>
            <a:off x="642910" y="2432628"/>
            <a:ext cx="4143404" cy="392533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6437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pPr algn="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«Ёжик», «Цветы»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Совершать круговые движения языком между губами и зубами то в одну, то в другую сторону. Рот при этом закрыт.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Вдох через нос – «нюхать» цветок; на выдохе произнести: «Ах как пахнет!». Повторить 2-3 раза.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меня в иголках шёрстка.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норе запасов горстка.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Лучше ты меня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трожь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– колючий серый ёж!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Admin\Рабочий стол\Новая папка\DSCF22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20000"/>
          </a:blip>
          <a:srcRect l="34568" t="19697" r="22223" b="22727"/>
          <a:stretch>
            <a:fillRect/>
          </a:stretch>
        </p:blipFill>
        <p:spPr bwMode="auto">
          <a:xfrm>
            <a:off x="357158" y="2571744"/>
            <a:ext cx="4572032" cy="446051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" name="Picture 3" descr="C:\Documents and Settings\Admin\Рабочий стол\Новая папка\DSCF2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643422"/>
            <a:ext cx="2588681" cy="221457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Мои документы\для оформления тит. листов рамочки\картинки для оформления\картинки и рамочки 2\фотошоп рамки\0809051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6437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«Качели»</a:t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Улыбнуться, открыть широко рот, на счёт «раз» – опустить кончик языка за нижние зубы, на счёт «два» – поднять язык за верхние зубы. Повторить 4-5 раз.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Сели дети на качели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взлетели выше ели.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Даже солнышка коснулись,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 потом назад вернулись.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b="1" dirty="0"/>
          </a:p>
        </p:txBody>
      </p:sp>
      <p:pic>
        <p:nvPicPr>
          <p:cNvPr id="8" name="Picture 2" descr="C:\Documents and Settings\Admin\Рабочий стол\Новая папка\DSCF22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10000"/>
          </a:blip>
          <a:srcRect l="8475" t="18432" r="7475" b="24746"/>
          <a:stretch>
            <a:fillRect/>
          </a:stretch>
        </p:blipFill>
        <p:spPr bwMode="auto">
          <a:xfrm rot="5400000">
            <a:off x="-187933" y="2955325"/>
            <a:ext cx="4662080" cy="314327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3" descr="C:\Documents and Settings\Admin\Рабочий стол\Новая папка\DSCF226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5400000">
            <a:off x="5626374" y="4160576"/>
            <a:ext cx="3583259" cy="283448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93</Words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«Улыбка»,«Лягушка»  Улыбнуться, показать сомкнутые зубки. Удерживать губы в таком положении до счёта «пять», затем вернуть губы в исходное положение. Повторить 3-4 раза. Подражаем мы лягушкам: Тянем губы прямо к ушкам. Вы сейчас тяните губки – Я увижу ваши зубки. Мы потянем – перестанем И нисколько не устанем.  </vt:lpstr>
      <vt:lpstr>«Слон» Сомкнутые губы вытянуть вперёд и удерживать до счёта «пять» (потом до счёта «десять»), вернуться в исходное положение. Вытянуть вперёд губы трубочкой и «набирать» водичку, слегка причмокивая при этом. Буду подражать слону! Губы хоботом тяну. А теперь их отпускаю И на место возвращаю.</vt:lpstr>
      <vt:lpstr>«Расчёска» Улыбнуться, закусить язык зубами. «Протаскивать» язык между зубами вперёд-назад, как бы «причёсывая» его.  С волосами я дружу, Их в порядок привожу.  Благодарна мне причёска А зовут меня … (расчёска).</vt:lpstr>
      <vt:lpstr>«Часики» Улыбнуться, открыт рот. Тянуться языком попеременно то к левому углу рта, то к правому. Повторить 5-10 раз. Тик – так, тик – так. Язычок катался так, словно маятник часов. Ты в часы играть готов? </vt:lpstr>
      <vt:lpstr>«Ёжик», «Цветы» Совершать круговые движения языком между губами и зубами то в одну, то в другую сторону. Рот при этом закрыт. Вдох через нос – «нюхать» цветок; на выдохе произнести: «Ах как пахнет!». Повторить 2-3 раза. У меня в иголках шёрстка.  И в норе запасов горстка. Лучше ты меня не трожь! Я – колючий серый ёж!</vt:lpstr>
      <vt:lpstr>«Качели» Улыбнуться, открыть широко рот, на счёт «раз» – опустить кончик языка за нижние зубы, на счёт «два» – поднять язык за верхние зубы. Повторить 4-5 раз. Сели дети на качели И взлетели выше ели.  Даже солнышка коснулись, А потом назад вернулись. </vt:lpstr>
      <vt:lpstr>«Блинчик», «Лопатка»  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 Язычок широкий, гладкий, получается лопатка. И при этом я считаю: раз, два, три, четыре, пять... .</vt:lpstr>
      <vt:lpstr>«Вкусное варенье» Улыбнуться, открыть рот, облизать языком верхнюю, а затем нижнюю губу по кругу. Выполнять в одну, а затем в другую сторону. Повторить 4-5 раз.   Блин мы ели с наслажденьем – Перепачкались вареньем. Чтоб варенье с губ убрать,  Ротик нужно облизать. </vt:lpstr>
      <vt:lpstr>«Чашечка» Описание упражнения: улыбнуться, открыть рот, высунуть язык и тянуть его к носу. Стараться. Чтобы бока языка были загнутые в виде чашечки (чтобы чай не проливался). Удерживать язык в таком положении под счёт до пяти, потом до десяти. Повторить 3-4 раза. Вкусных мы блинов поели.  Выпить чаю захотели.  Язычок мы к носу тянем, Чашку с чаем представляем. </vt:lpstr>
      <vt:lpstr>«Киска сердится» Улыбнуться, открыть рот, кончик языка упереть за нижние зубы, «спинку» выгнуть, а боковые края прижать к верхним коренным зубам. Удерживать язык в таком положении под счёт до восьми, потом до десяти. Язык в положении «сердитая киска»; прижать его верхними зубами и «почесать» в направлении от корня языка к кончику. Повторить 5-6 раз.</vt:lpstr>
      <vt:lpstr>«Чистим зубки»  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vt:lpstr>
      <vt:lpstr>«Грибок» Улыбнуться, открыть рот, «приклеить» (присосать) язык к нёбу. Следить, чтобы при рот был широко открыт. Если не получается сразу «приклеить» язык к нёбу. Предложите ребёнку медленно пощёлкать языком. Пусть малыш почувствует, как язычок «присасывается» к нёбу. Под берёзкой, у дорожки Гриб растёт на тонкой ножке.  Мимо мы пройти не сможем, Гриб в лукошко мы положим. </vt:lpstr>
      <vt:lpstr>«Дятел» Улыбнуться, открыть рот, поднять язык вверх. Кончиком языка с силой «ударять» по бугоркам (альвеолам) за верхними зубами и произносить звуки: «д-д-д…». Выполнять 10-20 секунд, сначало медленно, затем всё быстрее. Следить, чтобы работал только кончик языка, а сам язык не прыгал. Дятел на стволе сидит, Клювом по нему стучит. Стук да стук- Раздаётся громкий звук.</vt:lpstr>
      <vt:lpstr>«Лошадка» Улыбнуться, открыть рот. Широким язычком пощелкать, громко и энергично,  как лошадка скачет.   Кончик языка не должен подворачиваться, губы - в улыбке. Следить, чтобы нижняя челюсть была неподвижна, «прыгал» только язычок. </vt:lpstr>
      <vt:lpstr> СПАСИБО ЗА ВНИМАНИЕ.  ЖЕЛАЕМ ВАМ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толя</dc:creator>
  <cp:lastModifiedBy>толя</cp:lastModifiedBy>
  <cp:revision>13</cp:revision>
  <dcterms:created xsi:type="dcterms:W3CDTF">2015-01-28T17:06:01Z</dcterms:created>
  <dcterms:modified xsi:type="dcterms:W3CDTF">2015-01-28T20:43:08Z</dcterms:modified>
</cp:coreProperties>
</file>