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81" r:id="rId5"/>
    <p:sldId id="261" r:id="rId6"/>
    <p:sldId id="262" r:id="rId7"/>
    <p:sldId id="258" r:id="rId8"/>
    <p:sldId id="263" r:id="rId9"/>
    <p:sldId id="264" r:id="rId10"/>
    <p:sldId id="275" r:id="rId11"/>
    <p:sldId id="283" r:id="rId12"/>
    <p:sldId id="269" r:id="rId13"/>
    <p:sldId id="270" r:id="rId14"/>
    <p:sldId id="278" r:id="rId15"/>
    <p:sldId id="271" r:id="rId16"/>
    <p:sldId id="279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37806-D31A-4CD7-A906-BC65389466B8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AD664-2E0F-4851-B3F4-BFCC48417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802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18" Type="http://schemas.openxmlformats.org/officeDocument/2006/relationships/image" Target="../media/image26.gif"/><Relationship Id="rId3" Type="http://schemas.openxmlformats.org/officeDocument/2006/relationships/image" Target="../media/image11.jpeg"/><Relationship Id="rId21" Type="http://schemas.openxmlformats.org/officeDocument/2006/relationships/image" Target="../media/image9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17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gif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23" Type="http://schemas.openxmlformats.org/officeDocument/2006/relationships/image" Target="../media/image28.png"/><Relationship Id="rId10" Type="http://schemas.openxmlformats.org/officeDocument/2006/relationships/image" Target="../media/image18.gif"/><Relationship Id="rId19" Type="http://schemas.openxmlformats.org/officeDocument/2006/relationships/image" Target="../media/image27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2.gif"/><Relationship Id="rId22" Type="http://schemas.microsoft.com/office/2007/relationships/media" Target="../media/media4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gif"/><Relationship Id="rId18" Type="http://schemas.openxmlformats.org/officeDocument/2006/relationships/image" Target="../media/image26.gif"/><Relationship Id="rId3" Type="http://schemas.openxmlformats.org/officeDocument/2006/relationships/image" Target="../media/image11.jpeg"/><Relationship Id="rId21" Type="http://schemas.openxmlformats.org/officeDocument/2006/relationships/image" Target="../media/image9.png"/><Relationship Id="rId7" Type="http://schemas.openxmlformats.org/officeDocument/2006/relationships/image" Target="../media/image15.gif"/><Relationship Id="rId12" Type="http://schemas.openxmlformats.org/officeDocument/2006/relationships/image" Target="../media/image20.gif"/><Relationship Id="rId17" Type="http://schemas.openxmlformats.org/officeDocument/2006/relationships/image" Target="../media/image25.gi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gif"/><Relationship Id="rId20" Type="http://schemas.microsoft.com/office/2007/relationships/media" Target="../media/media3.mp3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13.png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19" Type="http://schemas.openxmlformats.org/officeDocument/2006/relationships/image" Target="../media/image27.gif"/><Relationship Id="rId4" Type="http://schemas.openxmlformats.org/officeDocument/2006/relationships/image" Target="../media/image12.png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5.m4a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6.m4a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microsoft.com/office/2007/relationships/media" Target="../media/media7.m4a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microsoft.com/office/2007/relationships/media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9.png"/><Relationship Id="rId4" Type="http://schemas.microsoft.com/office/2007/relationships/media" Target="../media/media2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5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g4348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597981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43608" y="798235"/>
            <a:ext cx="756084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Презентация к подгрупповому логопедическому занятию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«Путешествие в страну Дружбы»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6" name="Подзаголовок 5"/>
          <p:cNvSpPr txBox="1">
            <a:spLocks/>
          </p:cNvSpPr>
          <p:nvPr/>
        </p:nvSpPr>
        <p:spPr bwMode="auto">
          <a:xfrm>
            <a:off x="5643570" y="3357562"/>
            <a:ext cx="3124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55000" lnSpcReduction="20000"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Автор  </a:t>
            </a:r>
            <a:r>
              <a:rPr kumimoji="0" lang="ru-RU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медиапродукта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: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учитель-логопед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МДОБУ «ДСКВ «Золотой ключик»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Леванова Н.В.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Среда – 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Microsoft  XP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редактор</a:t>
            </a: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 Power  Point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Вид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медиапродукта </a:t>
            </a: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– наглядная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презентация   17  слайдов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переход  по  щелчку  мыши. </a:t>
            </a:r>
            <a:endParaRPr kumimoji="0" lang="ru-RU" sz="2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fondo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19175" cy="6858000"/>
          </a:xfrm>
          <a:prstGeom prst="rect">
            <a:avLst/>
          </a:prstGeom>
        </p:spPr>
      </p:pic>
      <p:pic>
        <p:nvPicPr>
          <p:cNvPr id="4" name="Рисунок 3" descr="0_6aaf0_1ab56249_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346" y="3143248"/>
            <a:ext cx="2005052" cy="2506316"/>
          </a:xfrm>
          <a:prstGeom prst="rect">
            <a:avLst/>
          </a:prstGeom>
        </p:spPr>
      </p:pic>
      <p:pic>
        <p:nvPicPr>
          <p:cNvPr id="5" name="Рисунок 4" descr="grass-clipart-grass-clipart-no-background-galle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9368"/>
            <a:ext cx="6715140" cy="3508632"/>
          </a:xfrm>
          <a:prstGeom prst="rect">
            <a:avLst/>
          </a:prstGeom>
        </p:spPr>
      </p:pic>
      <p:pic>
        <p:nvPicPr>
          <p:cNvPr id="6" name="Рисунок 5" descr="0_6aaf0_1ab56249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500438"/>
            <a:ext cx="804894" cy="1006118"/>
          </a:xfrm>
          <a:prstGeom prst="rect">
            <a:avLst/>
          </a:prstGeom>
        </p:spPr>
      </p:pic>
      <p:pic>
        <p:nvPicPr>
          <p:cNvPr id="7" name="Рисунок 6" descr="0_6aaf0_1ab56249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4143380"/>
            <a:ext cx="804894" cy="1006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1780"/>
            <a:ext cx="4325778" cy="3893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3959" y="5341217"/>
            <a:ext cx="1428750" cy="1428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6305" y="4090252"/>
            <a:ext cx="1736031" cy="1560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450" y="5890625"/>
            <a:ext cx="1621160" cy="1118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251" y="631543"/>
            <a:ext cx="1280916" cy="10431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983" y="5800454"/>
            <a:ext cx="2668100" cy="7950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851" y="4635148"/>
            <a:ext cx="2019300" cy="5143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03" y="5001721"/>
            <a:ext cx="2575752" cy="19318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93436" y="1613893"/>
            <a:ext cx="609600" cy="762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4" y="5479330"/>
            <a:ext cx="1247775" cy="11525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152" y="4222576"/>
            <a:ext cx="1428750" cy="8477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359" y="2434877"/>
            <a:ext cx="1885950" cy="14668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294" y="4573221"/>
            <a:ext cx="952500" cy="952500"/>
          </a:xfrm>
          <a:prstGeom prst="rect">
            <a:avLst/>
          </a:prstGeom>
        </p:spPr>
      </p:pic>
      <p:pic>
        <p:nvPicPr>
          <p:cNvPr id="29" name="Zvuki_prirody_-_nasekomye_(iPle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233358" y="4459309"/>
            <a:ext cx="609600" cy="609600"/>
          </a:xfrm>
          <a:prstGeom prst="rect">
            <a:avLst/>
          </a:prstGeom>
        </p:spPr>
      </p:pic>
      <p:pic>
        <p:nvPicPr>
          <p:cNvPr id="30" name="Topot_nog_1_-_Topot_nog_1_(iPle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2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7688636" y="101731"/>
            <a:ext cx="609600" cy="609600"/>
          </a:xfrm>
          <a:prstGeom prst="rect">
            <a:avLst/>
          </a:prstGeom>
        </p:spPr>
      </p:pic>
      <p:pic>
        <p:nvPicPr>
          <p:cNvPr id="31" name="Рисунок 30" descr="0adb6f8fee7d1.pn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 flipH="1">
            <a:off x="7382754" y="2435966"/>
            <a:ext cx="1503216" cy="1503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fondo_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19175" cy="6858000"/>
          </a:xfrm>
          <a:prstGeom prst="rect">
            <a:avLst/>
          </a:prstGeom>
        </p:spPr>
      </p:pic>
      <p:pic>
        <p:nvPicPr>
          <p:cNvPr id="4" name="Рисунок 3" descr="0_6aaf0_1ab56249_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8346" y="3143248"/>
            <a:ext cx="2005052" cy="2506316"/>
          </a:xfrm>
          <a:prstGeom prst="rect">
            <a:avLst/>
          </a:prstGeom>
        </p:spPr>
      </p:pic>
      <p:pic>
        <p:nvPicPr>
          <p:cNvPr id="5" name="Рисунок 4" descr="grass-clipart-grass-clipart-no-background-galler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9368"/>
            <a:ext cx="6715140" cy="3508632"/>
          </a:xfrm>
          <a:prstGeom prst="rect">
            <a:avLst/>
          </a:prstGeom>
        </p:spPr>
      </p:pic>
      <p:pic>
        <p:nvPicPr>
          <p:cNvPr id="6" name="Рисунок 5" descr="0_6aaf0_1ab56249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71802" y="3500438"/>
            <a:ext cx="804894" cy="1006118"/>
          </a:xfrm>
          <a:prstGeom prst="rect">
            <a:avLst/>
          </a:prstGeom>
        </p:spPr>
      </p:pic>
      <p:pic>
        <p:nvPicPr>
          <p:cNvPr id="7" name="Рисунок 6" descr="0_6aaf0_1ab56249_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702" y="4143380"/>
            <a:ext cx="804894" cy="10061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41780"/>
            <a:ext cx="4325778" cy="38932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3959" y="5341217"/>
            <a:ext cx="1428750" cy="1428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6305" y="4090252"/>
            <a:ext cx="1736031" cy="156038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450" y="5890625"/>
            <a:ext cx="1621160" cy="111844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2251" y="631543"/>
            <a:ext cx="1280916" cy="10431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6983" y="5800454"/>
            <a:ext cx="2668100" cy="7950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7851" y="4635148"/>
            <a:ext cx="2019300" cy="51435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03" y="5001721"/>
            <a:ext cx="2575752" cy="193181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317" y="2023916"/>
            <a:ext cx="609600" cy="762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794" y="5479330"/>
            <a:ext cx="1247775" cy="115252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1152" y="4222576"/>
            <a:ext cx="1428750" cy="8477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5359" y="2434877"/>
            <a:ext cx="1885950" cy="146685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11294" y="4573221"/>
            <a:ext cx="952500" cy="952500"/>
          </a:xfrm>
          <a:prstGeom prst="rect">
            <a:avLst/>
          </a:prstGeom>
        </p:spPr>
      </p:pic>
      <p:pic>
        <p:nvPicPr>
          <p:cNvPr id="29" name="Zvuki_prirody_-_nasekomye_(iPleer.fm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233358" y="4459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9525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1270998847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2132" y="1142984"/>
            <a:ext cx="3000381" cy="4800610"/>
          </a:xfrm>
          <a:prstGeom prst="rect">
            <a:avLst/>
          </a:prstGeom>
        </p:spPr>
      </p:pic>
      <p:pic>
        <p:nvPicPr>
          <p:cNvPr id="7" name="Голос 058_s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7584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1270998847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neznaika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214422"/>
            <a:ext cx="2388608" cy="4929198"/>
          </a:xfrm>
          <a:prstGeom prst="rect">
            <a:avLst/>
          </a:prstGeom>
        </p:spPr>
      </p:pic>
      <p:pic>
        <p:nvPicPr>
          <p:cNvPr id="3" name="Голос 059_s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3914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1270998847_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neznaika0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214422"/>
            <a:ext cx="2388608" cy="4929198"/>
          </a:xfrm>
          <a:prstGeom prst="rect">
            <a:avLst/>
          </a:prstGeom>
        </p:spPr>
      </p:pic>
      <p:pic>
        <p:nvPicPr>
          <p:cNvPr id="3" name="Голос 066_s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15616" y="566124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1" y="0"/>
            <a:ext cx="10972800" cy="6858000"/>
          </a:xfrm>
          <a:prstGeom prst="rect">
            <a:avLst/>
          </a:prstGeom>
        </p:spPr>
      </p:pic>
      <p:pic>
        <p:nvPicPr>
          <p:cNvPr id="3" name="Рисунок 2" descr="solnyshko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785794"/>
            <a:ext cx="2340869" cy="2151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kT8oqLbxc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264" y="2571744"/>
            <a:ext cx="2205691" cy="3085897"/>
          </a:xfrm>
          <a:prstGeom prst="rect">
            <a:avLst/>
          </a:prstGeom>
        </p:spPr>
      </p:pic>
      <p:pic>
        <p:nvPicPr>
          <p:cNvPr id="2" name="Лунтик и его друзья - 318 серия. Ссора_cut(2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508104" y="332656"/>
            <a:ext cx="3419872" cy="1923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4147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279" y="0"/>
            <a:ext cx="9706557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унтик и его друзья - 318 серия. Ссора_cut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1484784"/>
            <a:ext cx="6551712" cy="368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669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louds-images-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01" y="0"/>
            <a:ext cx="10972800" cy="6858000"/>
          </a:xfrm>
          <a:prstGeom prst="rect">
            <a:avLst/>
          </a:prstGeom>
        </p:spPr>
      </p:pic>
      <p:pic>
        <p:nvPicPr>
          <p:cNvPr id="3" name="Рисунок 2" descr="solnyshko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00" y="785794"/>
            <a:ext cx="2340869" cy="21518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5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0012016195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250" y="0"/>
            <a:ext cx="7937500" cy="6858000"/>
          </a:xfrm>
          <a:prstGeom prst="rect">
            <a:avLst/>
          </a:prstGeom>
        </p:spPr>
      </p:pic>
      <p:pic>
        <p:nvPicPr>
          <p:cNvPr id="3" name="ручеё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616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Елена\Desktop\tumblrlftny7dzei1qfsn5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144956" cy="6858000"/>
          </a:xfrm>
          <a:prstGeom prst="rect">
            <a:avLst/>
          </a:prstGeom>
          <a:noFill/>
        </p:spPr>
      </p:pic>
      <p:pic>
        <p:nvPicPr>
          <p:cNvPr id="3" name="ручеё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1156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fondo_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9175" cy="6858000"/>
          </a:xfrm>
          <a:prstGeom prst="rect">
            <a:avLst/>
          </a:prstGeom>
        </p:spPr>
      </p:pic>
      <p:pic>
        <p:nvPicPr>
          <p:cNvPr id="4" name="Рисунок 3" descr="0_6aaf0_1ab56249_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346" y="3143248"/>
            <a:ext cx="2005052" cy="2506316"/>
          </a:xfrm>
          <a:prstGeom prst="rect">
            <a:avLst/>
          </a:prstGeom>
        </p:spPr>
      </p:pic>
      <p:pic>
        <p:nvPicPr>
          <p:cNvPr id="5" name="Рисунок 4" descr="grass-clipart-grass-clipart-no-background-galle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9368"/>
            <a:ext cx="6715140" cy="3508632"/>
          </a:xfrm>
          <a:prstGeom prst="rect">
            <a:avLst/>
          </a:prstGeom>
        </p:spPr>
      </p:pic>
      <p:pic>
        <p:nvPicPr>
          <p:cNvPr id="6" name="Рисунок 5" descr="0_6aaf0_1ab56249_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1802" y="3500438"/>
            <a:ext cx="804894" cy="1006118"/>
          </a:xfrm>
          <a:prstGeom prst="rect">
            <a:avLst/>
          </a:prstGeom>
        </p:spPr>
      </p:pic>
      <p:pic>
        <p:nvPicPr>
          <p:cNvPr id="7" name="Рисунок 6" descr="0_6aaf0_1ab56249_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3702" y="4143380"/>
            <a:ext cx="804894" cy="1006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</Words>
  <Application>Microsoft Office PowerPoint</Application>
  <PresentationFormat>Экран (4:3)</PresentationFormat>
  <Paragraphs>12</Paragraphs>
  <Slides>17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19</cp:revision>
  <dcterms:created xsi:type="dcterms:W3CDTF">2018-01-28T15:26:43Z</dcterms:created>
  <dcterms:modified xsi:type="dcterms:W3CDTF">2018-02-11T14:55:27Z</dcterms:modified>
</cp:coreProperties>
</file>